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241213" cy="8640763"/>
  <p:notesSz cx="6800850" cy="99329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21">
          <p15:clr>
            <a:srgbClr val="A4A3A4"/>
          </p15:clr>
        </p15:guide>
        <p15:guide id="2" pos="3855">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BCC Office" initials="MO" lastIdx="3" clrIdx="0">
    <p:extLst>
      <p:ext uri="{19B8F6BF-5375-455C-9EA6-DF929625EA0E}">
        <p15:presenceInfo xmlns:p15="http://schemas.microsoft.com/office/powerpoint/2012/main" userId="fe651ecf9ea9ebf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907939-F0ED-4603-B9C8-E638C8B99A5D}" v="9" dt="2024-01-18T21:41:00.761"/>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668" autoAdjust="0"/>
    <p:restoredTop sz="95995" autoAdjust="0"/>
  </p:normalViewPr>
  <p:slideViewPr>
    <p:cSldViewPr snapToGrid="0">
      <p:cViewPr varScale="1">
        <p:scale>
          <a:sx n="78" d="100"/>
          <a:sy n="78" d="100"/>
        </p:scale>
        <p:origin x="768" y="84"/>
      </p:cViewPr>
      <p:guideLst>
        <p:guide orient="horz" pos="2721"/>
        <p:guide pos="385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Yeh" userId="ced442c3-c9e4-4325-8a3e-f4f2cd5f09e8" providerId="ADAL" clId="{E93DD7BE-AC56-4C9A-AC4B-4A21FBC1BA74}"/>
    <pc:docChg chg="modSld">
      <pc:chgData name="David Yeh" userId="ced442c3-c9e4-4325-8a3e-f4f2cd5f09e8" providerId="ADAL" clId="{E93DD7BE-AC56-4C9A-AC4B-4A21FBC1BA74}" dt="2024-01-16T23:07:30.743" v="8" actId="20577"/>
      <pc:docMkLst>
        <pc:docMk/>
      </pc:docMkLst>
      <pc:sldChg chg="modSp mod">
        <pc:chgData name="David Yeh" userId="ced442c3-c9e4-4325-8a3e-f4f2cd5f09e8" providerId="ADAL" clId="{E93DD7BE-AC56-4C9A-AC4B-4A21FBC1BA74}" dt="2024-01-16T23:07:30.743" v="8" actId="20577"/>
        <pc:sldMkLst>
          <pc:docMk/>
          <pc:sldMk cId="0" sldId="257"/>
        </pc:sldMkLst>
        <pc:spChg chg="mod">
          <ac:chgData name="David Yeh" userId="ced442c3-c9e4-4325-8a3e-f4f2cd5f09e8" providerId="ADAL" clId="{E93DD7BE-AC56-4C9A-AC4B-4A21FBC1BA74}" dt="2024-01-16T23:07:30.743" v="8" actId="20577"/>
          <ac:spMkLst>
            <pc:docMk/>
            <pc:sldMk cId="0" sldId="257"/>
            <ac:spMk id="22" creationId="{10CACB0A-3F9C-45FF-97B3-6895DBA013AD}"/>
          </ac:spMkLst>
        </pc:spChg>
      </pc:sldChg>
    </pc:docChg>
  </pc:docChgLst>
  <pc:docChgLst>
    <pc:chgData name="Wendy Liu" userId="555135d3-8375-474e-9499-bef597c17be0" providerId="ADAL" clId="{48907939-F0ED-4603-B9C8-E638C8B99A5D}"/>
    <pc:docChg chg="modSld">
      <pc:chgData name="Wendy Liu" userId="555135d3-8375-474e-9499-bef597c17be0" providerId="ADAL" clId="{48907939-F0ED-4603-B9C8-E638C8B99A5D}" dt="2024-01-18T21:54:07.005" v="408" actId="20577"/>
      <pc:docMkLst>
        <pc:docMk/>
      </pc:docMkLst>
      <pc:sldChg chg="addSp delSp modSp mod">
        <pc:chgData name="Wendy Liu" userId="555135d3-8375-474e-9499-bef597c17be0" providerId="ADAL" clId="{48907939-F0ED-4603-B9C8-E638C8B99A5D}" dt="2024-01-18T21:43:15.079" v="174" actId="20577"/>
        <pc:sldMkLst>
          <pc:docMk/>
          <pc:sldMk cId="0" sldId="256"/>
        </pc:sldMkLst>
        <pc:spChg chg="mod">
          <ac:chgData name="Wendy Liu" userId="555135d3-8375-474e-9499-bef597c17be0" providerId="ADAL" clId="{48907939-F0ED-4603-B9C8-E638C8B99A5D}" dt="2024-01-18T21:39:14.604" v="152" actId="20577"/>
          <ac:spMkLst>
            <pc:docMk/>
            <pc:sldMk cId="0" sldId="256"/>
            <ac:spMk id="5" creationId="{00000000-0000-0000-0000-000000000000}"/>
          </ac:spMkLst>
        </pc:spChg>
        <pc:spChg chg="mod">
          <ac:chgData name="Wendy Liu" userId="555135d3-8375-474e-9499-bef597c17be0" providerId="ADAL" clId="{48907939-F0ED-4603-B9C8-E638C8B99A5D}" dt="2024-01-18T21:30:15.334" v="30" actId="14100"/>
          <ac:spMkLst>
            <pc:docMk/>
            <pc:sldMk cId="0" sldId="256"/>
            <ac:spMk id="12" creationId="{370CD447-7D6C-3C55-E1AD-B7322810CD72}"/>
          </ac:spMkLst>
        </pc:spChg>
        <pc:spChg chg="mod">
          <ac:chgData name="Wendy Liu" userId="555135d3-8375-474e-9499-bef597c17be0" providerId="ADAL" clId="{48907939-F0ED-4603-B9C8-E638C8B99A5D}" dt="2024-01-18T21:33:32.130" v="50" actId="115"/>
          <ac:spMkLst>
            <pc:docMk/>
            <pc:sldMk cId="0" sldId="256"/>
            <ac:spMk id="14" creationId="{DAFF46FC-EF4B-1D26-C4DC-6A9DA7727DCC}"/>
          </ac:spMkLst>
        </pc:spChg>
        <pc:spChg chg="mod">
          <ac:chgData name="Wendy Liu" userId="555135d3-8375-474e-9499-bef597c17be0" providerId="ADAL" clId="{48907939-F0ED-4603-B9C8-E638C8B99A5D}" dt="2024-01-18T21:43:15.079" v="174" actId="20577"/>
          <ac:spMkLst>
            <pc:docMk/>
            <pc:sldMk cId="0" sldId="256"/>
            <ac:spMk id="21" creationId="{4BD818F6-9F5E-3408-67E5-3D111FA357A8}"/>
          </ac:spMkLst>
        </pc:spChg>
        <pc:graphicFrameChg chg="mod modGraphic">
          <ac:chgData name="Wendy Liu" userId="555135d3-8375-474e-9499-bef597c17be0" providerId="ADAL" clId="{48907939-F0ED-4603-B9C8-E638C8B99A5D}" dt="2024-01-18T21:38:29.032" v="122" actId="14100"/>
          <ac:graphicFrameMkLst>
            <pc:docMk/>
            <pc:sldMk cId="0" sldId="256"/>
            <ac:graphicFrameMk id="8" creationId="{F29F8119-11A9-8562-994E-2DE097339E6F}"/>
          </ac:graphicFrameMkLst>
        </pc:graphicFrameChg>
        <pc:picChg chg="add mod">
          <ac:chgData name="Wendy Liu" userId="555135d3-8375-474e-9499-bef597c17be0" providerId="ADAL" clId="{48907939-F0ED-4603-B9C8-E638C8B99A5D}" dt="2024-01-18T21:30:08.228" v="29" actId="14100"/>
          <ac:picMkLst>
            <pc:docMk/>
            <pc:sldMk cId="0" sldId="256"/>
            <ac:picMk id="2" creationId="{4BBEED19-737E-1FFA-6181-4CD6C1FA5929}"/>
          </ac:picMkLst>
        </pc:picChg>
        <pc:picChg chg="del">
          <ac:chgData name="Wendy Liu" userId="555135d3-8375-474e-9499-bef597c17be0" providerId="ADAL" clId="{48907939-F0ED-4603-B9C8-E638C8B99A5D}" dt="2024-01-18T21:20:24.421" v="0" actId="478"/>
          <ac:picMkLst>
            <pc:docMk/>
            <pc:sldMk cId="0" sldId="256"/>
            <ac:picMk id="1026" creationId="{E1E0EDD2-4C04-B1A8-756C-025CD2194D5D}"/>
          </ac:picMkLst>
        </pc:picChg>
      </pc:sldChg>
      <pc:sldChg chg="modSp mod">
        <pc:chgData name="Wendy Liu" userId="555135d3-8375-474e-9499-bef597c17be0" providerId="ADAL" clId="{48907939-F0ED-4603-B9C8-E638C8B99A5D}" dt="2024-01-18T21:54:07.005" v="408" actId="20577"/>
        <pc:sldMkLst>
          <pc:docMk/>
          <pc:sldMk cId="0" sldId="257"/>
        </pc:sldMkLst>
        <pc:spChg chg="mod">
          <ac:chgData name="Wendy Liu" userId="555135d3-8375-474e-9499-bef597c17be0" providerId="ADAL" clId="{48907939-F0ED-4603-B9C8-E638C8B99A5D}" dt="2024-01-18T21:44:49.134" v="179" actId="14100"/>
          <ac:spMkLst>
            <pc:docMk/>
            <pc:sldMk cId="0" sldId="257"/>
            <ac:spMk id="2" creationId="{F49023FC-A1E3-BC55-058A-34C4022773A2}"/>
          </ac:spMkLst>
        </pc:spChg>
        <pc:spChg chg="mod">
          <ac:chgData name="Wendy Liu" userId="555135d3-8375-474e-9499-bef597c17be0" providerId="ADAL" clId="{48907939-F0ED-4603-B9C8-E638C8B99A5D}" dt="2024-01-18T21:45:03.687" v="181" actId="14100"/>
          <ac:spMkLst>
            <pc:docMk/>
            <pc:sldMk cId="0" sldId="257"/>
            <ac:spMk id="3" creationId="{53BF6292-ADA8-066B-C6E1-EE175D0B0E8E}"/>
          </ac:spMkLst>
        </pc:spChg>
        <pc:spChg chg="mod">
          <ac:chgData name="Wendy Liu" userId="555135d3-8375-474e-9499-bef597c17be0" providerId="ADAL" clId="{48907939-F0ED-4603-B9C8-E638C8B99A5D}" dt="2024-01-18T21:54:07.005" v="408" actId="20577"/>
          <ac:spMkLst>
            <pc:docMk/>
            <pc:sldMk cId="0" sldId="257"/>
            <ac:spMk id="8" creationId="{85D82B32-0E7D-043F-B3C7-B997995E33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35" tIns="45718" rIns="91435" bIns="45718" rtlCol="0"/>
          <a:lstStyle>
            <a:lvl1pPr algn="l">
              <a:defRPr sz="1200"/>
            </a:lvl1pPr>
          </a:lstStyle>
          <a:p>
            <a:endParaRPr lang="en-NZ"/>
          </a:p>
        </p:txBody>
      </p:sp>
      <p:sp>
        <p:nvSpPr>
          <p:cNvPr id="3" name="Date Placeholder 2"/>
          <p:cNvSpPr>
            <a:spLocks noGrp="1"/>
          </p:cNvSpPr>
          <p:nvPr>
            <p:ph type="dt" idx="1"/>
          </p:nvPr>
        </p:nvSpPr>
        <p:spPr>
          <a:xfrm>
            <a:off x="3852863" y="0"/>
            <a:ext cx="2946400" cy="498475"/>
          </a:xfrm>
          <a:prstGeom prst="rect">
            <a:avLst/>
          </a:prstGeom>
        </p:spPr>
        <p:txBody>
          <a:bodyPr vert="horz" lIns="91435" tIns="45718" rIns="91435" bIns="45718" rtlCol="0"/>
          <a:lstStyle>
            <a:lvl1pPr algn="r">
              <a:defRPr sz="1200"/>
            </a:lvl1pPr>
          </a:lstStyle>
          <a:p>
            <a:fld id="{FFB0C1A6-4624-4B4E-AA5A-04CFC4D61CDD}" type="datetimeFigureOut">
              <a:rPr lang="en-NZ" smtClean="0"/>
              <a:t>5/04/2024</a:t>
            </a:fld>
            <a:endParaRPr lang="en-NZ"/>
          </a:p>
        </p:txBody>
      </p:sp>
      <p:sp>
        <p:nvSpPr>
          <p:cNvPr id="4" name="Slide Image Placeholder 3"/>
          <p:cNvSpPr>
            <a:spLocks noGrp="1" noRot="1" noChangeAspect="1"/>
          </p:cNvSpPr>
          <p:nvPr>
            <p:ph type="sldImg" idx="2"/>
          </p:nvPr>
        </p:nvSpPr>
        <p:spPr>
          <a:xfrm>
            <a:off x="1025525" y="1241425"/>
            <a:ext cx="4749800" cy="3352800"/>
          </a:xfrm>
          <a:prstGeom prst="rect">
            <a:avLst/>
          </a:prstGeom>
          <a:noFill/>
          <a:ln w="12700">
            <a:solidFill>
              <a:prstClr val="black"/>
            </a:solidFill>
          </a:ln>
        </p:spPr>
        <p:txBody>
          <a:bodyPr vert="horz" lIns="91435" tIns="45718" rIns="91435" bIns="45718" rtlCol="0" anchor="ctr"/>
          <a:lstStyle/>
          <a:p>
            <a:endParaRPr lang="en-NZ"/>
          </a:p>
        </p:txBody>
      </p:sp>
      <p:sp>
        <p:nvSpPr>
          <p:cNvPr id="5" name="Notes Placeholder 4"/>
          <p:cNvSpPr>
            <a:spLocks noGrp="1"/>
          </p:cNvSpPr>
          <p:nvPr>
            <p:ph type="body" sz="quarter" idx="3"/>
          </p:nvPr>
        </p:nvSpPr>
        <p:spPr>
          <a:xfrm>
            <a:off x="679450" y="4779963"/>
            <a:ext cx="5441950" cy="391160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9434514"/>
            <a:ext cx="2946400" cy="498475"/>
          </a:xfrm>
          <a:prstGeom prst="rect">
            <a:avLst/>
          </a:prstGeom>
        </p:spPr>
        <p:txBody>
          <a:bodyPr vert="horz" lIns="91435" tIns="45718" rIns="91435" bIns="45718" rtlCol="0" anchor="b"/>
          <a:lstStyle>
            <a:lvl1pPr algn="l">
              <a:defRPr sz="1200"/>
            </a:lvl1pPr>
          </a:lstStyle>
          <a:p>
            <a:endParaRPr lang="en-NZ"/>
          </a:p>
        </p:txBody>
      </p:sp>
      <p:sp>
        <p:nvSpPr>
          <p:cNvPr id="7" name="Slide Number Placeholder 6"/>
          <p:cNvSpPr>
            <a:spLocks noGrp="1"/>
          </p:cNvSpPr>
          <p:nvPr>
            <p:ph type="sldNum" sz="quarter" idx="5"/>
          </p:nvPr>
        </p:nvSpPr>
        <p:spPr>
          <a:xfrm>
            <a:off x="3852863" y="9434514"/>
            <a:ext cx="2946400" cy="498475"/>
          </a:xfrm>
          <a:prstGeom prst="rect">
            <a:avLst/>
          </a:prstGeom>
        </p:spPr>
        <p:txBody>
          <a:bodyPr vert="horz" lIns="91435" tIns="45718" rIns="91435" bIns="45718" rtlCol="0" anchor="b"/>
          <a:lstStyle>
            <a:lvl1pPr algn="r">
              <a:defRPr sz="1200"/>
            </a:lvl1pPr>
          </a:lstStyle>
          <a:p>
            <a:fld id="{C7B27FB9-4BB6-4E6B-B56B-86DDF624E031}" type="slidenum">
              <a:rPr lang="en-NZ" smtClean="0"/>
              <a:t>‹#›</a:t>
            </a:fld>
            <a:endParaRPr lang="en-NZ"/>
          </a:p>
        </p:txBody>
      </p:sp>
    </p:spTree>
    <p:extLst>
      <p:ext uri="{BB962C8B-B14F-4D97-AF65-F5344CB8AC3E}">
        <p14:creationId xmlns:p14="http://schemas.microsoft.com/office/powerpoint/2010/main" val="18791585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7B27FB9-4BB6-4E6B-B56B-86DDF624E031}" type="slidenum">
              <a:rPr lang="en-NZ" smtClean="0"/>
              <a:t>1</a:t>
            </a:fld>
            <a:endParaRPr lang="en-NZ"/>
          </a:p>
        </p:txBody>
      </p:sp>
    </p:spTree>
    <p:extLst>
      <p:ext uri="{BB962C8B-B14F-4D97-AF65-F5344CB8AC3E}">
        <p14:creationId xmlns:p14="http://schemas.microsoft.com/office/powerpoint/2010/main" val="3870335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30147" y="1414128"/>
            <a:ext cx="9180914" cy="3008266"/>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530147" y="4538404"/>
            <a:ext cx="9180914" cy="2086185"/>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38D1C8D7-7D39-4115-8458-9868283AA24B}" type="datetime1">
              <a:rPr lang="en-NZ"/>
              <a:t>5/04/2024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BAB76D5-A59F-48D7-A352-2B8B6554DBDB}" type="slidenum">
              <a:rPr/>
              <a:t>‹#›</a:t>
            </a:fld>
            <a:endParaRPr lang="en-N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4BBE7F28-FA8B-4CD8-B681-D0F0077E9026}" type="datetime1">
              <a:rPr lang="en-NZ"/>
              <a:t>5/04/2024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4584A8B0-67F2-4674-B10F-335983039C9C}" type="slidenum">
              <a:rPr/>
              <a:t>‹#›</a:t>
            </a:fld>
            <a:endParaRPr lang="en-N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8760116" y="460043"/>
            <a:ext cx="2639507" cy="7322643"/>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hasCustomPrompt="1"/>
          </p:nvPr>
        </p:nvSpPr>
        <p:spPr>
          <a:xfrm>
            <a:off x="841586" y="460043"/>
            <a:ext cx="7765514" cy="7322643"/>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F67B43C8-B8FA-4FAB-AF17-9FAA5A1C823E}" type="datetime1">
              <a:rPr lang="en-NZ"/>
              <a:t>5/04/2024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276E3E13-3601-4B34-B4C9-BBA3B1018F02}" type="slidenum">
              <a:rPr/>
              <a:t>‹#›</a:t>
            </a:fld>
            <a:endParaRPr lang="en-N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F61F588-CAE5-4E72-8FF5-FF3DB8B591AF}" type="datetime1">
              <a:rPr lang="en-NZ"/>
              <a:t>5/04/2024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706EAF5B-AC60-4C8F-A475-5698B0C412F7}" type="slidenum">
              <a:rPr/>
              <a:t>‹#›</a:t>
            </a:fld>
            <a:endParaRPr lang="en-N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835212" y="2154189"/>
            <a:ext cx="10558046" cy="3594314"/>
          </a:xfrm>
        </p:spPr>
        <p:txBody>
          <a:bodyPr anchor="b"/>
          <a:lstStyle>
            <a:lvl1pPr>
              <a:defRPr sz="6000"/>
            </a:lvl1pPr>
          </a:lstStyle>
          <a:p>
            <a:pPr lvl="0"/>
            <a:r>
              <a:rPr lang="en-US"/>
              <a:t>Click to edit Master title style</a:t>
            </a:r>
          </a:p>
        </p:txBody>
      </p:sp>
      <p:sp>
        <p:nvSpPr>
          <p:cNvPr id="3" name="Text Placeholder 2"/>
          <p:cNvSpPr txBox="1">
            <a:spLocks noGrp="1"/>
          </p:cNvSpPr>
          <p:nvPr>
            <p:ph type="body" idx="1" hasCustomPrompt="1"/>
          </p:nvPr>
        </p:nvSpPr>
        <p:spPr>
          <a:xfrm>
            <a:off x="835212" y="5782510"/>
            <a:ext cx="10558046" cy="1890165"/>
          </a:xfrm>
        </p:spPr>
        <p:txBody>
          <a:bodyPr/>
          <a:lstStyle>
            <a:lvl1pPr marL="0" indent="0">
              <a:buNone/>
              <a:defRPr sz="2400">
                <a:solidFill>
                  <a:srgbClr val="89898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56CFF82F-8D54-4EF9-96CF-4AC51B71AE6B}" type="datetime1">
              <a:rPr lang="en-NZ"/>
              <a:t>5/04/2024</a:t>
            </a:fld>
            <a:endParaRPr lang="en-NZ"/>
          </a:p>
        </p:txBody>
      </p:sp>
      <p:sp>
        <p:nvSpPr>
          <p:cNvPr id="5" name="Footer Placeholder 4"/>
          <p:cNvSpPr txBox="1">
            <a:spLocks noGrp="1"/>
          </p:cNvSpPr>
          <p:nvPr>
            <p:ph type="ftr" sz="quarter" idx="9"/>
          </p:nvPr>
        </p:nvSpPr>
        <p:spPr/>
        <p:txBody>
          <a:bodyPr/>
          <a:lstStyle>
            <a:lvl1pPr>
              <a:defRPr/>
            </a:lvl1pPr>
          </a:lstStyle>
          <a:p>
            <a:pPr lvl="0"/>
            <a:endParaRPr lang="en-NZ"/>
          </a:p>
        </p:txBody>
      </p:sp>
      <p:sp>
        <p:nvSpPr>
          <p:cNvPr id="6" name="Slide Number Placeholder 5"/>
          <p:cNvSpPr txBox="1">
            <a:spLocks noGrp="1"/>
          </p:cNvSpPr>
          <p:nvPr>
            <p:ph type="sldNum" sz="quarter" idx="8"/>
          </p:nvPr>
        </p:nvSpPr>
        <p:spPr/>
        <p:txBody>
          <a:bodyPr/>
          <a:lstStyle>
            <a:lvl1pPr>
              <a:defRPr/>
            </a:lvl1pPr>
          </a:lstStyle>
          <a:p>
            <a:pPr lvl="0"/>
            <a:fld id="{50A96C85-450B-4988-9C8F-5B230FB8C2CF}" type="slidenum">
              <a:rPr/>
              <a:t>‹#›</a:t>
            </a:fld>
            <a:endParaRPr lang="en-N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hasCustomPrompt="1"/>
          </p:nvPr>
        </p:nvSpPr>
        <p:spPr>
          <a:xfrm>
            <a:off x="841586"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hasCustomPrompt="1"/>
          </p:nvPr>
        </p:nvSpPr>
        <p:spPr>
          <a:xfrm>
            <a:off x="6197117" y="2300200"/>
            <a:ext cx="5202515" cy="548248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6C9CB9D5-8B10-481D-A4A4-1FD61BEB15AD}" type="datetime1">
              <a:rPr lang="en-NZ"/>
              <a:t>5/04/2024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BDA57EA5-0A17-4BCA-AC6B-0E947DC3DA7E}" type="slidenum">
              <a:rPr/>
              <a:t>‹#›</a:t>
            </a:fld>
            <a:endParaRPr lang="en-N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460043"/>
            <a:ext cx="10558046" cy="1670151"/>
          </a:xfrm>
        </p:spPr>
        <p:txBody>
          <a:bodyPr/>
          <a:lstStyle>
            <a:lvl1pPr>
              <a:defRPr/>
            </a:lvl1pPr>
          </a:lstStyle>
          <a:p>
            <a:pPr lvl="0"/>
            <a:r>
              <a:rPr lang="en-US"/>
              <a:t>Click to edit Master title style</a:t>
            </a:r>
          </a:p>
        </p:txBody>
      </p:sp>
      <p:sp>
        <p:nvSpPr>
          <p:cNvPr id="3" name="Text Placeholder 2"/>
          <p:cNvSpPr txBox="1">
            <a:spLocks noGrp="1"/>
          </p:cNvSpPr>
          <p:nvPr>
            <p:ph type="body" idx="1" hasCustomPrompt="1"/>
          </p:nvPr>
        </p:nvSpPr>
        <p:spPr>
          <a:xfrm>
            <a:off x="843177" y="2118189"/>
            <a:ext cx="5178603" cy="1038090"/>
          </a:xfrm>
        </p:spPr>
        <p:txBody>
          <a:bodyPr anchor="b"/>
          <a:lstStyle>
            <a:lvl1pPr marL="0" indent="0">
              <a:buNone/>
              <a:defRPr sz="2400" b="1"/>
            </a:lvl1pPr>
          </a:lstStyle>
          <a:p>
            <a:pPr lvl="0"/>
            <a:r>
              <a:rPr lang="en-US"/>
              <a:t>Edit Master text styles</a:t>
            </a:r>
          </a:p>
        </p:txBody>
      </p:sp>
      <p:sp>
        <p:nvSpPr>
          <p:cNvPr id="4" name="Content Placeholder 3"/>
          <p:cNvSpPr txBox="1">
            <a:spLocks noGrp="1"/>
          </p:cNvSpPr>
          <p:nvPr>
            <p:ph idx="2" hasCustomPrompt="1"/>
          </p:nvPr>
        </p:nvSpPr>
        <p:spPr>
          <a:xfrm>
            <a:off x="843177" y="3156280"/>
            <a:ext cx="5178603"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hasCustomPrompt="1"/>
          </p:nvPr>
        </p:nvSpPr>
        <p:spPr>
          <a:xfrm>
            <a:off x="6197117" y="2118189"/>
            <a:ext cx="5204106" cy="1038090"/>
          </a:xfrm>
        </p:spPr>
        <p:txBody>
          <a:bodyPr anchor="b"/>
          <a:lstStyle>
            <a:lvl1pPr marL="0" indent="0">
              <a:buNone/>
              <a:defRPr sz="2400" b="1"/>
            </a:lvl1pPr>
          </a:lstStyle>
          <a:p>
            <a:pPr lvl="0"/>
            <a:r>
              <a:rPr lang="en-US"/>
              <a:t>Edit Master text styles</a:t>
            </a:r>
          </a:p>
        </p:txBody>
      </p:sp>
      <p:sp>
        <p:nvSpPr>
          <p:cNvPr id="6" name="Content Placeholder 5"/>
          <p:cNvSpPr txBox="1">
            <a:spLocks noGrp="1"/>
          </p:cNvSpPr>
          <p:nvPr>
            <p:ph idx="4" hasCustomPrompt="1"/>
          </p:nvPr>
        </p:nvSpPr>
        <p:spPr>
          <a:xfrm>
            <a:off x="6197117" y="3156280"/>
            <a:ext cx="5204106" cy="4642408"/>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F6F2A53A-B494-439F-A944-956DA1681B5E}" type="datetime1">
              <a:rPr lang="en-NZ"/>
              <a:t>5/04/2024</a:t>
            </a:fld>
            <a:endParaRPr lang="en-NZ"/>
          </a:p>
        </p:txBody>
      </p:sp>
      <p:sp>
        <p:nvSpPr>
          <p:cNvPr id="8" name="Footer Placeholder 7"/>
          <p:cNvSpPr txBox="1">
            <a:spLocks noGrp="1"/>
          </p:cNvSpPr>
          <p:nvPr>
            <p:ph type="ftr" sz="quarter" idx="9"/>
          </p:nvPr>
        </p:nvSpPr>
        <p:spPr/>
        <p:txBody>
          <a:bodyPr/>
          <a:lstStyle>
            <a:lvl1pPr>
              <a:defRPr/>
            </a:lvl1pPr>
          </a:lstStyle>
          <a:p>
            <a:pPr lvl="0"/>
            <a:endParaRPr lang="en-NZ"/>
          </a:p>
        </p:txBody>
      </p:sp>
      <p:sp>
        <p:nvSpPr>
          <p:cNvPr id="9" name="Slide Number Placeholder 8"/>
          <p:cNvSpPr txBox="1">
            <a:spLocks noGrp="1"/>
          </p:cNvSpPr>
          <p:nvPr>
            <p:ph type="sldNum" sz="quarter" idx="8"/>
          </p:nvPr>
        </p:nvSpPr>
        <p:spPr/>
        <p:txBody>
          <a:bodyPr/>
          <a:lstStyle>
            <a:lvl1pPr>
              <a:defRPr/>
            </a:lvl1pPr>
          </a:lstStyle>
          <a:p>
            <a:pPr lvl="0"/>
            <a:fld id="{C38CB67B-1F96-4EF1-85CE-FA60D1C409EC}" type="slidenum">
              <a:rPr/>
              <a:t>‹#›</a:t>
            </a:fld>
            <a:endParaRPr lang="en-NZ"/>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03B2A7D-3658-440F-908F-72CE0C1DE51B}" type="datetime1">
              <a:rPr lang="en-NZ"/>
              <a:t>5/04/2024</a:t>
            </a:fld>
            <a:endParaRPr lang="en-NZ"/>
          </a:p>
        </p:txBody>
      </p:sp>
      <p:sp>
        <p:nvSpPr>
          <p:cNvPr id="4" name="Footer Placeholder 3"/>
          <p:cNvSpPr txBox="1">
            <a:spLocks noGrp="1"/>
          </p:cNvSpPr>
          <p:nvPr>
            <p:ph type="ftr" sz="quarter" idx="9"/>
          </p:nvPr>
        </p:nvSpPr>
        <p:spPr/>
        <p:txBody>
          <a:bodyPr/>
          <a:lstStyle>
            <a:lvl1pPr>
              <a:defRPr/>
            </a:lvl1pPr>
          </a:lstStyle>
          <a:p>
            <a:pPr lvl="0"/>
            <a:endParaRPr lang="en-NZ"/>
          </a:p>
        </p:txBody>
      </p:sp>
      <p:sp>
        <p:nvSpPr>
          <p:cNvPr id="5" name="Slide Number Placeholder 4"/>
          <p:cNvSpPr txBox="1">
            <a:spLocks noGrp="1"/>
          </p:cNvSpPr>
          <p:nvPr>
            <p:ph type="sldNum" sz="quarter" idx="8"/>
          </p:nvPr>
        </p:nvSpPr>
        <p:spPr/>
        <p:txBody>
          <a:bodyPr/>
          <a:lstStyle>
            <a:lvl1pPr>
              <a:defRPr/>
            </a:lvl1pPr>
          </a:lstStyle>
          <a:p>
            <a:pPr lvl="0"/>
            <a:fld id="{390131D0-1DFA-487C-B8A2-FCC61E5073B6}" type="slidenum">
              <a:rPr/>
              <a:t>‹#›</a:t>
            </a:fld>
            <a:endParaRPr lang="en-N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B3D6BA73-0BCC-4170-B273-E741E903B789}" type="datetime1">
              <a:rPr lang="en-NZ"/>
              <a:t>5/04/2024</a:t>
            </a:fld>
            <a:endParaRPr lang="en-NZ"/>
          </a:p>
        </p:txBody>
      </p:sp>
      <p:sp>
        <p:nvSpPr>
          <p:cNvPr id="3" name="Footer Placeholder 2"/>
          <p:cNvSpPr txBox="1">
            <a:spLocks noGrp="1"/>
          </p:cNvSpPr>
          <p:nvPr>
            <p:ph type="ftr" sz="quarter" idx="9"/>
          </p:nvPr>
        </p:nvSpPr>
        <p:spPr/>
        <p:txBody>
          <a:bodyPr/>
          <a:lstStyle>
            <a:lvl1pPr>
              <a:defRPr/>
            </a:lvl1pPr>
          </a:lstStyle>
          <a:p>
            <a:pPr lvl="0"/>
            <a:endParaRPr lang="en-NZ"/>
          </a:p>
        </p:txBody>
      </p:sp>
      <p:sp>
        <p:nvSpPr>
          <p:cNvPr id="4" name="Slide Number Placeholder 3"/>
          <p:cNvSpPr txBox="1">
            <a:spLocks noGrp="1"/>
          </p:cNvSpPr>
          <p:nvPr>
            <p:ph type="sldNum" sz="quarter" idx="8"/>
          </p:nvPr>
        </p:nvSpPr>
        <p:spPr/>
        <p:txBody>
          <a:bodyPr/>
          <a:lstStyle>
            <a:lvl1pPr>
              <a:defRPr/>
            </a:lvl1pPr>
          </a:lstStyle>
          <a:p>
            <a:pPr lvl="0"/>
            <a:fld id="{CCDDC595-2301-4C20-BFED-7978139413DE}" type="slidenum">
              <a:rPr/>
              <a:t>‹#›</a:t>
            </a:fld>
            <a:endParaRPr lang="en-N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Content Placeholder 2"/>
          <p:cNvSpPr txBox="1">
            <a:spLocks noGrp="1"/>
          </p:cNvSpPr>
          <p:nvPr>
            <p:ph idx="1" hasCustomPrompt="1"/>
          </p:nvPr>
        </p:nvSpPr>
        <p:spPr>
          <a:xfrm>
            <a:off x="5204106" y="1244114"/>
            <a:ext cx="6197117" cy="614054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EB22CA7-DD16-4EBF-94C5-E37D7A2D7EC4}" type="datetime1">
              <a:rPr lang="en-NZ"/>
              <a:t>5/04/2024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9703BD26-3424-48AE-BEF8-F98826584894}" type="slidenum">
              <a:rPr/>
              <a:t>‹#›</a:t>
            </a:fld>
            <a:endParaRPr lang="en-N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843177" y="576053"/>
            <a:ext cx="3948114" cy="2016178"/>
          </a:xfrm>
        </p:spPr>
        <p:txBody>
          <a:bodyPr anchor="b"/>
          <a:lstStyle>
            <a:lvl1pPr>
              <a:defRPr sz="3200"/>
            </a:lvl1pPr>
          </a:lstStyle>
          <a:p>
            <a:pPr lvl="0"/>
            <a:r>
              <a:rPr lang="en-US"/>
              <a:t>Click to edit Master title style</a:t>
            </a:r>
          </a:p>
        </p:txBody>
      </p:sp>
      <p:sp>
        <p:nvSpPr>
          <p:cNvPr id="3" name="Picture Placeholder 2"/>
          <p:cNvSpPr txBox="1">
            <a:spLocks noGrp="1"/>
          </p:cNvSpPr>
          <p:nvPr>
            <p:ph type="pic" idx="1"/>
          </p:nvPr>
        </p:nvSpPr>
        <p:spPr>
          <a:xfrm>
            <a:off x="5204106" y="1244114"/>
            <a:ext cx="6197117" cy="6140543"/>
          </a:xfrm>
        </p:spPr>
        <p:txBody>
          <a:bodyPr/>
          <a:lstStyle>
            <a:lvl1pPr marL="0" indent="0">
              <a:buNone/>
              <a:defRPr sz="3200"/>
            </a:lvl1pPr>
          </a:lstStyle>
          <a:p>
            <a:pPr lvl="0"/>
            <a:r>
              <a:rPr lang="en-US"/>
              <a:t>Click icon to add picture</a:t>
            </a:r>
          </a:p>
        </p:txBody>
      </p:sp>
      <p:sp>
        <p:nvSpPr>
          <p:cNvPr id="4" name="Text Placeholder 3"/>
          <p:cNvSpPr txBox="1">
            <a:spLocks noGrp="1"/>
          </p:cNvSpPr>
          <p:nvPr>
            <p:ph type="body" idx="2" hasCustomPrompt="1"/>
          </p:nvPr>
        </p:nvSpPr>
        <p:spPr>
          <a:xfrm>
            <a:off x="843177" y="2592232"/>
            <a:ext cx="3948114" cy="4802428"/>
          </a:xfrm>
        </p:spPr>
        <p:txBody>
          <a:bodyPr/>
          <a:lstStyle>
            <a:lvl1pPr marL="0" indent="0">
              <a:buNone/>
              <a:defRPr sz="16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D352734A-EEA1-41E6-A08F-E14AC60E88D3}" type="datetime1">
              <a:rPr lang="en-NZ"/>
              <a:t>5/04/2024</a:t>
            </a:fld>
            <a:endParaRPr lang="en-NZ"/>
          </a:p>
        </p:txBody>
      </p:sp>
      <p:sp>
        <p:nvSpPr>
          <p:cNvPr id="6" name="Footer Placeholder 5"/>
          <p:cNvSpPr txBox="1">
            <a:spLocks noGrp="1"/>
          </p:cNvSpPr>
          <p:nvPr>
            <p:ph type="ftr" sz="quarter" idx="9"/>
          </p:nvPr>
        </p:nvSpPr>
        <p:spPr/>
        <p:txBody>
          <a:bodyPr/>
          <a:lstStyle>
            <a:lvl1pPr>
              <a:defRPr/>
            </a:lvl1pPr>
          </a:lstStyle>
          <a:p>
            <a:pPr lvl="0"/>
            <a:endParaRPr lang="en-NZ"/>
          </a:p>
        </p:txBody>
      </p:sp>
      <p:sp>
        <p:nvSpPr>
          <p:cNvPr id="7" name="Slide Number Placeholder 6"/>
          <p:cNvSpPr txBox="1">
            <a:spLocks noGrp="1"/>
          </p:cNvSpPr>
          <p:nvPr>
            <p:ph type="sldNum" sz="quarter" idx="8"/>
          </p:nvPr>
        </p:nvSpPr>
        <p:spPr/>
        <p:txBody>
          <a:bodyPr/>
          <a:lstStyle>
            <a:lvl1pPr>
              <a:defRPr/>
            </a:lvl1pPr>
          </a:lstStyle>
          <a:p>
            <a:pPr lvl="0"/>
            <a:fld id="{F0DC65A9-FBF0-479F-AA2F-B06A6FE10590}" type="slidenum">
              <a:rPr/>
              <a:t>‹#›</a:t>
            </a:fld>
            <a:endParaRPr lang="en-N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841586" y="460043"/>
            <a:ext cx="10558046" cy="1670151"/>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p>
        </p:txBody>
      </p:sp>
      <p:sp>
        <p:nvSpPr>
          <p:cNvPr id="3" name="Text Placeholder 2"/>
          <p:cNvSpPr txBox="1">
            <a:spLocks noGrp="1"/>
          </p:cNvSpPr>
          <p:nvPr>
            <p:ph type="body" idx="1"/>
          </p:nvPr>
        </p:nvSpPr>
        <p:spPr>
          <a:xfrm>
            <a:off x="841586" y="2300200"/>
            <a:ext cx="10558046" cy="5482486"/>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841586"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B2DB8F8F-9AC6-4F66-BE51-D82CBCFC4C61}" type="datetime1">
              <a:rPr lang="en-NZ"/>
              <a:t>5/04/2024</a:t>
            </a:fld>
            <a:endParaRPr lang="en-NZ"/>
          </a:p>
        </p:txBody>
      </p:sp>
      <p:sp>
        <p:nvSpPr>
          <p:cNvPr id="5" name="Footer Placeholder 4"/>
          <p:cNvSpPr txBox="1">
            <a:spLocks noGrp="1"/>
          </p:cNvSpPr>
          <p:nvPr>
            <p:ph type="ftr" sz="quarter" idx="3"/>
          </p:nvPr>
        </p:nvSpPr>
        <p:spPr>
          <a:xfrm>
            <a:off x="4054906" y="8008708"/>
            <a:ext cx="4131405" cy="460043"/>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endParaRPr lang="en-NZ"/>
          </a:p>
        </p:txBody>
      </p:sp>
      <p:sp>
        <p:nvSpPr>
          <p:cNvPr id="6" name="Slide Number Placeholder 5"/>
          <p:cNvSpPr txBox="1">
            <a:spLocks noGrp="1"/>
          </p:cNvSpPr>
          <p:nvPr>
            <p:ph type="sldNum" sz="quarter" idx="4"/>
          </p:nvPr>
        </p:nvSpPr>
        <p:spPr>
          <a:xfrm>
            <a:off x="8645359" y="8008708"/>
            <a:ext cx="2754273" cy="460043"/>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defRPr lang="en-NZ" sz="1200" b="0" i="0" u="none" strike="noStrike" kern="1200" cap="none" spc="0" baseline="0">
                <a:solidFill>
                  <a:srgbClr val="898989"/>
                </a:solidFill>
                <a:uFillTx/>
                <a:latin typeface="Calibri" panose="020F0502020204030204"/>
              </a:defRPr>
            </a:lvl1pPr>
          </a:lstStyle>
          <a:p>
            <a:pPr lvl="0"/>
            <a:fld id="{6C5D31B3-F725-4142-8A15-CB4F01CFA708}" type="slidenum">
              <a:rPr/>
              <a:t>‹#›</a:t>
            </a:fld>
            <a:endParaRPr lang="en-N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defRPr lang="en-US" sz="4400" b="0" i="0" u="none" strike="noStrike" kern="1200" cap="none" spc="0" baseline="0">
          <a:solidFill>
            <a:srgbClr val="000000"/>
          </a:solidFill>
          <a:uFillTx/>
          <a:latin typeface="Calibri Light" panose="020F0302020204030204"/>
        </a:defRPr>
      </a:lvl1pPr>
    </p:titleStyle>
    <p:bodyStyle>
      <a:lvl1pPr marL="228600" marR="0" lvl="0" indent="-228600" algn="l" defTabSz="914400" rtl="0" fontAlgn="auto" hangingPunct="1">
        <a:lnSpc>
          <a:spcPct val="90000"/>
        </a:lnSpc>
        <a:spcBef>
          <a:spcPts val="1000"/>
        </a:spcBef>
        <a:spcAft>
          <a:spcPts val="0"/>
        </a:spcAft>
        <a:buSzPct val="100000"/>
        <a:buFont typeface="Arial" panose="020B0604020202020204" pitchFamily="34"/>
        <a:buChar char="•"/>
        <a:defRPr lang="en-US" sz="2800" b="0" i="0" u="none" strike="noStrike" kern="1200" cap="none" spc="0" baseline="0">
          <a:solidFill>
            <a:srgbClr val="000000"/>
          </a:solidFill>
          <a:uFillTx/>
          <a:latin typeface="Calibri" panose="020F0502020204030204"/>
        </a:defRPr>
      </a:lvl1pPr>
      <a:lvl2pPr marL="685800" marR="0" lvl="1" indent="-228600" algn="l" defTabSz="914400" rtl="0" fontAlgn="auto" hangingPunct="1">
        <a:lnSpc>
          <a:spcPct val="90000"/>
        </a:lnSpc>
        <a:spcBef>
          <a:spcPts val="500"/>
        </a:spcBef>
        <a:spcAft>
          <a:spcPts val="0"/>
        </a:spcAft>
        <a:buSzPct val="100000"/>
        <a:buFont typeface="Arial" panose="020B0604020202020204" pitchFamily="34"/>
        <a:buChar char="•"/>
        <a:defRPr lang="en-US" sz="2400" b="0" i="0" u="none" strike="noStrike" kern="1200" cap="none" spc="0" baseline="0">
          <a:solidFill>
            <a:srgbClr val="000000"/>
          </a:solidFill>
          <a:uFillTx/>
          <a:latin typeface="Calibri" panose="020F0502020204030204"/>
        </a:defRPr>
      </a:lvl2pPr>
      <a:lvl3pPr marL="1143000" marR="0" lvl="2" indent="-228600" algn="l" defTabSz="914400" rtl="0" fontAlgn="auto" hangingPunct="1">
        <a:lnSpc>
          <a:spcPct val="90000"/>
        </a:lnSpc>
        <a:spcBef>
          <a:spcPts val="500"/>
        </a:spcBef>
        <a:spcAft>
          <a:spcPts val="0"/>
        </a:spcAft>
        <a:buSzPct val="100000"/>
        <a:buFont typeface="Arial" panose="020B0604020202020204" pitchFamily="34"/>
        <a:buChar char="•"/>
        <a:defRPr lang="en-US" sz="2000" b="0" i="0" u="none" strike="noStrike" kern="1200" cap="none" spc="0" baseline="0">
          <a:solidFill>
            <a:srgbClr val="000000"/>
          </a:solidFill>
          <a:uFillTx/>
          <a:latin typeface="Calibri" panose="020F0502020204030204"/>
        </a:defRPr>
      </a:lvl3pPr>
      <a:lvl4pPr marL="1600200" marR="0" lvl="3"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4pPr>
      <a:lvl5pPr marL="2057400" marR="0" lvl="4" indent="-228600" algn="l" defTabSz="914400" rtl="0" fontAlgn="auto" hangingPunct="1">
        <a:lnSpc>
          <a:spcPct val="90000"/>
        </a:lnSpc>
        <a:spcBef>
          <a:spcPts val="500"/>
        </a:spcBef>
        <a:spcAft>
          <a:spcPts val="0"/>
        </a:spcAft>
        <a:buSzPct val="100000"/>
        <a:buFont typeface="Arial" panose="020B0604020202020204" pitchFamily="34"/>
        <a:buChar char="•"/>
        <a:defRPr lang="en-US" sz="1800" b="0" i="0" u="none" strike="noStrike" kern="1200" cap="none" spc="0" baseline="0">
          <a:solidFill>
            <a:srgbClr val="000000"/>
          </a:solidFill>
          <a:uFillTx/>
          <a:latin typeface="Calibri" panose="020F0502020204030204"/>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mairangichurch.org.nz/"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david@mairangichurch.org.nz" TargetMode="External"/><Relationship Id="rId7" Type="http://schemas.openxmlformats.org/officeDocument/2006/relationships/hyperlink" Target="mailto:yangjie625@gmail.com" TargetMode="External"/><Relationship Id="rId2" Type="http://schemas.openxmlformats.org/officeDocument/2006/relationships/hyperlink" Target="mailto:office@mairangichurch.org.nz" TargetMode="External"/><Relationship Id="rId1" Type="http://schemas.openxmlformats.org/officeDocument/2006/relationships/slideLayout" Target="../slideLayouts/slideLayout5.xml"/><Relationship Id="rId6" Type="http://schemas.openxmlformats.org/officeDocument/2006/relationships/hyperlink" Target="mailto:carolinelagrange7@gmail.com" TargetMode="External"/><Relationship Id="rId5" Type="http://schemas.openxmlformats.org/officeDocument/2006/relationships/image" Target="../media/image4.jpg"/><Relationship Id="rId4" Type="http://schemas.openxmlformats.org/officeDocument/2006/relationships/hyperlink" Target="mailto:wendy@mairangichurch.org.nz" TargetMode="External"/><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0"/>
          <p:cNvSpPr txBox="1">
            <a:spLocks noGrp="1"/>
          </p:cNvSpPr>
          <p:nvPr>
            <p:ph type="body" idx="1"/>
          </p:nvPr>
        </p:nvSpPr>
        <p:spPr>
          <a:xfrm>
            <a:off x="6876894" y="7543123"/>
            <a:ext cx="5020321" cy="769441"/>
          </a:xfrm>
        </p:spPr>
        <p:txBody>
          <a:bodyPr anchor="t" anchorCtr="1"/>
          <a:lstStyle/>
          <a:p>
            <a:pPr lvl="0" algn="ctr">
              <a:lnSpc>
                <a:spcPct val="100000"/>
              </a:lnSpc>
              <a:spcBef>
                <a:spcPts val="0"/>
              </a:spcBef>
            </a:pPr>
            <a:endParaRPr lang="en-NZ" sz="1400" dirty="0"/>
          </a:p>
          <a:p>
            <a:pPr lvl="0" algn="ctr">
              <a:lnSpc>
                <a:spcPct val="100000"/>
              </a:lnSpc>
              <a:spcBef>
                <a:spcPts val="0"/>
              </a:spcBef>
            </a:pPr>
            <a:r>
              <a:rPr lang="en-NZ" sz="1400" dirty="0"/>
              <a:t>Pre-Service Prayer at 9:30 am in lounge, all welcome.</a:t>
            </a:r>
          </a:p>
        </p:txBody>
      </p:sp>
      <p:sp>
        <p:nvSpPr>
          <p:cNvPr id="4" name="Text Placeholder 6"/>
          <p:cNvSpPr txBox="1">
            <a:spLocks noGrp="1"/>
          </p:cNvSpPr>
          <p:nvPr>
            <p:ph type="body" idx="3"/>
          </p:nvPr>
        </p:nvSpPr>
        <p:spPr>
          <a:xfrm>
            <a:off x="6767062" y="1263709"/>
            <a:ext cx="5239987" cy="429118"/>
          </a:xfrm>
        </p:spPr>
        <p:txBody>
          <a:bodyPr anchorCtr="1"/>
          <a:lstStyle/>
          <a:p>
            <a:pPr lvl="0" algn="ctr"/>
            <a:r>
              <a:rPr lang="en-US" sz="1800" i="1" dirty="0"/>
              <a:t>Knowing Jesus More and Making Him Known</a:t>
            </a:r>
          </a:p>
        </p:txBody>
      </p:sp>
      <p:sp>
        <p:nvSpPr>
          <p:cNvPr id="5" name="Content Placeholder 7"/>
          <p:cNvSpPr txBox="1">
            <a:spLocks noGrp="1"/>
          </p:cNvSpPr>
          <p:nvPr>
            <p:ph idx="2"/>
          </p:nvPr>
        </p:nvSpPr>
        <p:spPr>
          <a:xfrm>
            <a:off x="6479392" y="5194163"/>
            <a:ext cx="5632915" cy="2358622"/>
          </a:xfrm>
        </p:spPr>
        <p:txBody>
          <a:bodyPr anchorCtr="1"/>
          <a:lstStyle/>
          <a:p>
            <a:pPr marL="0" lvl="0" indent="0" algn="ctr">
              <a:lnSpc>
                <a:spcPct val="100000"/>
              </a:lnSpc>
              <a:buNone/>
            </a:pPr>
            <a:r>
              <a:rPr lang="en-NZ" sz="2000" dirty="0"/>
              <a:t>Worship Service</a:t>
            </a:r>
          </a:p>
          <a:p>
            <a:pPr marL="0" lvl="0" indent="0" algn="ctr">
              <a:lnSpc>
                <a:spcPct val="100000"/>
              </a:lnSpc>
              <a:spcBef>
                <a:spcPts val="0"/>
              </a:spcBef>
              <a:buNone/>
            </a:pPr>
            <a:r>
              <a:rPr lang="en-NZ" sz="1200" dirty="0"/>
              <a:t>10 </a:t>
            </a:r>
            <a:r>
              <a:rPr lang="en-US" altLang="zh-CN" sz="1200" dirty="0"/>
              <a:t>am </a:t>
            </a:r>
            <a:r>
              <a:rPr lang="en-NZ" altLang="zh-CN" sz="1200" dirty="0"/>
              <a:t>(with Live St</a:t>
            </a:r>
            <a:r>
              <a:rPr lang="en-US" altLang="zh-CN" sz="1200" dirty="0"/>
              <a:t>r</a:t>
            </a:r>
            <a:r>
              <a:rPr lang="en-NZ" altLang="zh-CN" sz="1200" dirty="0" err="1"/>
              <a:t>eam</a:t>
            </a:r>
            <a:r>
              <a:rPr lang="en-NZ" altLang="zh-CN" sz="1200" dirty="0"/>
              <a:t>)</a:t>
            </a:r>
          </a:p>
          <a:p>
            <a:pPr marL="0" lvl="0" indent="0" algn="ctr">
              <a:lnSpc>
                <a:spcPct val="100000"/>
              </a:lnSpc>
              <a:spcBef>
                <a:spcPts val="0"/>
              </a:spcBef>
              <a:buNone/>
            </a:pPr>
            <a:endParaRPr lang="en-US" altLang="zh-CN" sz="800" b="1" dirty="0">
              <a:solidFill>
                <a:schemeClr val="tx1"/>
              </a:solidFill>
            </a:endParaRPr>
          </a:p>
          <a:p>
            <a:pPr marL="0" indent="0" algn="ctr">
              <a:buNone/>
            </a:pPr>
            <a:r>
              <a:rPr lang="en-US" altLang="zh-CN" sz="2200" b="1" dirty="0">
                <a:solidFill>
                  <a:schemeClr val="tx1"/>
                </a:solidFill>
              </a:rPr>
              <a:t>Topic:  Walk to Emmaus </a:t>
            </a:r>
          </a:p>
          <a:p>
            <a:pPr marL="0" indent="0" algn="ctr">
              <a:buNone/>
            </a:pPr>
            <a:endParaRPr lang="en-US" altLang="zh-CN" sz="200" b="1" dirty="0">
              <a:solidFill>
                <a:schemeClr val="tx1"/>
              </a:solidFill>
            </a:endParaRPr>
          </a:p>
          <a:p>
            <a:pPr marL="0" indent="0" algn="ctr">
              <a:buNone/>
            </a:pPr>
            <a:r>
              <a:rPr lang="fr-FR" altLang="zh-CN" sz="2200" b="1" dirty="0" err="1">
                <a:solidFill>
                  <a:schemeClr val="tx1"/>
                </a:solidFill>
              </a:rPr>
              <a:t>Scripture</a:t>
            </a:r>
            <a:r>
              <a:rPr lang="fr-FR" altLang="zh-CN" sz="2200" b="1" dirty="0">
                <a:solidFill>
                  <a:schemeClr val="tx1"/>
                </a:solidFill>
              </a:rPr>
              <a:t>:  Luke 24:13-35</a:t>
            </a:r>
          </a:p>
          <a:p>
            <a:pPr marL="0" indent="0" algn="ctr">
              <a:buNone/>
            </a:pPr>
            <a:endParaRPr lang="en-US" altLang="zh-CN" sz="200" b="1" dirty="0">
              <a:solidFill>
                <a:schemeClr val="tx1"/>
              </a:solidFill>
            </a:endParaRPr>
          </a:p>
          <a:p>
            <a:pPr marL="0" indent="0" algn="ctr">
              <a:buNone/>
            </a:pPr>
            <a:r>
              <a:rPr lang="en-US" altLang="zh-CN" sz="2200" b="1" dirty="0">
                <a:solidFill>
                  <a:schemeClr val="tx1"/>
                </a:solidFill>
              </a:rPr>
              <a:t>Preacher</a:t>
            </a:r>
            <a:r>
              <a:rPr lang="en-NZ" altLang="zh-CN" sz="2200" b="1" dirty="0">
                <a:solidFill>
                  <a:schemeClr val="tx1"/>
                </a:solidFill>
              </a:rPr>
              <a:t>: </a:t>
            </a:r>
            <a:r>
              <a:rPr lang="en-US" altLang="zh-CN" sz="2200" b="1" dirty="0">
                <a:solidFill>
                  <a:schemeClr val="tx1"/>
                </a:solidFill>
              </a:rPr>
              <a:t>Pastor Bijoy</a:t>
            </a:r>
          </a:p>
          <a:p>
            <a:pPr marL="0" indent="0" algn="ctr">
              <a:buNone/>
            </a:pPr>
            <a:endParaRPr lang="en-US" altLang="zh-CN" sz="2200" b="1" dirty="0">
              <a:solidFill>
                <a:schemeClr val="tx1"/>
              </a:solidFill>
            </a:endParaRPr>
          </a:p>
          <a:p>
            <a:pPr marL="0" indent="0" algn="ctr">
              <a:buNone/>
            </a:pPr>
            <a:endParaRPr lang="en-NZ" altLang="zh-CN" sz="2200" b="1" dirty="0">
              <a:solidFill>
                <a:schemeClr val="tx1"/>
              </a:solidFill>
            </a:endParaRPr>
          </a:p>
        </p:txBody>
      </p:sp>
      <p:pic>
        <p:nvPicPr>
          <p:cNvPr id="6" name="Picture 8" descr="MCC13478 - Mairangi Bay Church Logo"/>
          <p:cNvPicPr>
            <a:picLocks noChangeAspect="1"/>
          </p:cNvPicPr>
          <p:nvPr/>
        </p:nvPicPr>
        <p:blipFill>
          <a:blip r:embed="rId3"/>
          <a:srcRect/>
          <a:stretch>
            <a:fillRect/>
          </a:stretch>
        </p:blipFill>
        <p:spPr>
          <a:xfrm>
            <a:off x="7306970" y="48335"/>
            <a:ext cx="3375898" cy="1124904"/>
          </a:xfrm>
          <a:prstGeom prst="rect">
            <a:avLst/>
          </a:prstGeom>
          <a:noFill/>
          <a:ln cap="flat">
            <a:noFill/>
          </a:ln>
        </p:spPr>
      </p:pic>
      <p:sp>
        <p:nvSpPr>
          <p:cNvPr id="7" name="Rectangle 26"/>
          <p:cNvSpPr/>
          <p:nvPr/>
        </p:nvSpPr>
        <p:spPr>
          <a:xfrm>
            <a:off x="6836868" y="1931487"/>
            <a:ext cx="5020321" cy="769441"/>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000" b="0" i="0" u="none" strike="noStrike" kern="1200" cap="none" spc="0" baseline="0" dirty="0">
                <a:solidFill>
                  <a:srgbClr val="000000"/>
                </a:solidFill>
                <a:uFillTx/>
                <a:latin typeface="Calibri" panose="020F0502020204030204"/>
              </a:rPr>
              <a:t>Weekly Bulletin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sz="2400" b="1" i="0" u="none" strike="noStrike" kern="1200" cap="none" spc="0" baseline="0" dirty="0">
                <a:solidFill>
                  <a:srgbClr val="000000"/>
                </a:solidFill>
                <a:uFillTx/>
                <a:latin typeface="Calibri" panose="020F0502020204030204"/>
              </a:rPr>
              <a:t>Sunday</a:t>
            </a:r>
            <a:r>
              <a:rPr lang="en-US" sz="2400" b="1" dirty="0">
                <a:solidFill>
                  <a:srgbClr val="000000"/>
                </a:solidFill>
                <a:latin typeface="Calibri" panose="020F0502020204030204"/>
              </a:rPr>
              <a:t> 7</a:t>
            </a:r>
            <a:r>
              <a:rPr lang="en-US" sz="2400" b="1" i="0" u="none" strike="noStrike" kern="1200" cap="none" spc="0" baseline="0" dirty="0">
                <a:solidFill>
                  <a:srgbClr val="000000"/>
                </a:solidFill>
                <a:uFillTx/>
                <a:latin typeface="Calibri" panose="020F0502020204030204"/>
              </a:rPr>
              <a:t> A</a:t>
            </a:r>
            <a:r>
              <a:rPr lang="en-US" altLang="zh-CN" sz="2400" b="1" i="0" u="none" strike="noStrike" kern="1200" cap="none" spc="0" baseline="0" dirty="0">
                <a:solidFill>
                  <a:srgbClr val="000000"/>
                </a:solidFill>
                <a:uFillTx/>
                <a:latin typeface="Calibri" panose="020F0502020204030204"/>
              </a:rPr>
              <a:t>pril</a:t>
            </a:r>
            <a:r>
              <a:rPr lang="en-US" sz="2400" b="1" i="0" u="none" strike="noStrike" kern="1200" cap="none" spc="0" baseline="0" dirty="0">
                <a:solidFill>
                  <a:srgbClr val="000000"/>
                </a:solidFill>
                <a:uFillTx/>
                <a:latin typeface="Calibri" panose="020F0502020204030204"/>
              </a:rPr>
              <a:t> 2024</a:t>
            </a:r>
          </a:p>
        </p:txBody>
      </p:sp>
      <p:sp>
        <p:nvSpPr>
          <p:cNvPr id="9" name="TextBox 1024"/>
          <p:cNvSpPr txBox="1"/>
          <p:nvPr/>
        </p:nvSpPr>
        <p:spPr>
          <a:xfrm>
            <a:off x="6750713" y="8072373"/>
            <a:ext cx="5256336" cy="406103"/>
          </a:xfrm>
          <a:prstGeom prst="rect">
            <a:avLst/>
          </a:prstGeom>
          <a:noFill/>
          <a:ln cap="flat">
            <a:noFill/>
          </a:ln>
        </p:spPr>
        <p:txBody>
          <a:bodyPr vert="horz" wrap="square" lIns="91440" tIns="45720" rIns="91440" bIns="45720" anchor="t" anchorCtr="1"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49 Maxwelton Drive, Mairangi Bay, North Shore, Auckland 0630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000" b="0" i="0" u="none" strike="noStrike" kern="1200" cap="none" spc="0" baseline="0" dirty="0">
                <a:solidFill>
                  <a:srgbClr val="000000"/>
                </a:solidFill>
                <a:uFillTx/>
                <a:latin typeface="Calibri" panose="020F0502020204030204"/>
              </a:rPr>
              <a:t>Ph 09 478-6314, Website: </a:t>
            </a:r>
            <a:r>
              <a:rPr lang="en-NZ" sz="1000" b="0" i="0" u="none" strike="noStrike" kern="1200" cap="none" spc="0" baseline="0" dirty="0">
                <a:solidFill>
                  <a:srgbClr val="000000"/>
                </a:solidFill>
                <a:uFillTx/>
                <a:latin typeface="Calibri" panose="020F0502020204030204"/>
                <a:hlinkClick r:id="rId4"/>
              </a:rPr>
              <a:t>www.mairangichurch.org.nz</a:t>
            </a:r>
            <a:r>
              <a:rPr lang="en-NZ" sz="1000" b="0" i="0" u="none" strike="noStrike" kern="1200" cap="none" spc="0" baseline="0" dirty="0">
                <a:solidFill>
                  <a:srgbClr val="000000"/>
                </a:solidFill>
                <a:uFillTx/>
                <a:latin typeface="Calibri" panose="020F0502020204030204"/>
              </a:rPr>
              <a:t>, Email: office@mairangichurch.org.nz</a:t>
            </a:r>
          </a:p>
        </p:txBody>
      </p:sp>
      <p:sp>
        <p:nvSpPr>
          <p:cNvPr id="11" name="TextBox 10"/>
          <p:cNvSpPr txBox="1"/>
          <p:nvPr/>
        </p:nvSpPr>
        <p:spPr>
          <a:xfrm>
            <a:off x="-1468582" y="969818"/>
            <a:ext cx="184731" cy="369332"/>
          </a:xfrm>
          <a:prstGeom prst="rect">
            <a:avLst/>
          </a:prstGeom>
          <a:noFill/>
        </p:spPr>
        <p:txBody>
          <a:bodyPr wrap="none" rtlCol="0">
            <a:spAutoFit/>
          </a:bodyPr>
          <a:lstStyle/>
          <a:p>
            <a:endParaRPr lang="en-NZ" dirty="0"/>
          </a:p>
        </p:txBody>
      </p:sp>
      <p:pic>
        <p:nvPicPr>
          <p:cNvPr id="15" name="Picture 27">
            <a:extLst>
              <a:ext uri="{FF2B5EF4-FFF2-40B4-BE49-F238E27FC236}">
                <a16:creationId xmlns:a16="http://schemas.microsoft.com/office/drawing/2014/main" id="{38E7E817-F17B-4102-AF32-6FEE0BC55F31}"/>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25000"/>
                    </a14:imgEffect>
                  </a14:imgLayer>
                </a14:imgProps>
              </a:ext>
            </a:extLst>
          </a:blip>
          <a:stretch>
            <a:fillRect/>
          </a:stretch>
        </p:blipFill>
        <p:spPr>
          <a:xfrm>
            <a:off x="6604355" y="3168489"/>
            <a:ext cx="5252834" cy="2007693"/>
          </a:xfrm>
          <a:prstGeom prst="rect">
            <a:avLst/>
          </a:prstGeom>
          <a:noFill/>
          <a:ln cap="flat">
            <a:noFill/>
          </a:ln>
        </p:spPr>
      </p:pic>
      <p:sp>
        <p:nvSpPr>
          <p:cNvPr id="18" name="Rectangle 13">
            <a:extLst>
              <a:ext uri="{FF2B5EF4-FFF2-40B4-BE49-F238E27FC236}">
                <a16:creationId xmlns:a16="http://schemas.microsoft.com/office/drawing/2014/main" id="{A661DAB3-8699-472C-A572-DF2A6EE9BF79}"/>
              </a:ext>
            </a:extLst>
          </p:cNvPr>
          <p:cNvSpPr/>
          <p:nvPr/>
        </p:nvSpPr>
        <p:spPr>
          <a:xfrm>
            <a:off x="50372" y="-629"/>
            <a:ext cx="5864772" cy="369332"/>
          </a:xfrm>
          <a:prstGeom prst="rect">
            <a:avLst/>
          </a:prstGeom>
          <a:noFill/>
          <a:ln>
            <a:noFill/>
            <a:prstDash val="solid"/>
          </a:ln>
        </p:spPr>
        <p:txBody>
          <a:bodyPr vert="horz" wrap="square" lIns="91440" tIns="45720" rIns="91440" bIns="45720" anchor="t" anchorCtr="0" compatLnSpc="1">
            <a:spAutoFit/>
          </a:bodyPr>
          <a:lstStyle/>
          <a:p>
            <a:r>
              <a:rPr lang="en-US" altLang="zh-CN" b="1" kern="0" dirty="0">
                <a:ea typeface="Calibri" pitchFamily="34"/>
                <a:cs typeface="Times New Roman" pitchFamily="18"/>
              </a:rPr>
              <a:t>Pray for Nations </a:t>
            </a:r>
            <a:r>
              <a:rPr lang="en-NZ" sz="1200" b="1" i="1" u="none" strike="noStrike" kern="1200" cap="none" spc="0" baseline="0" dirty="0">
                <a:solidFill>
                  <a:srgbClr val="000000"/>
                </a:solidFill>
                <a:uFillTx/>
                <a:latin typeface="Calibri"/>
                <a:ea typeface="Calibri" pitchFamily="34"/>
                <a:cs typeface="Times New Roman" pitchFamily="18"/>
              </a:rPr>
              <a:t>“Declare His glory among the nations” Ps 96:3</a:t>
            </a:r>
            <a:endParaRPr lang="en-NZ" sz="1200" b="1" kern="0" dirty="0">
              <a:ea typeface="Calibri" pitchFamily="34"/>
              <a:cs typeface="Times New Roman" pitchFamily="18"/>
            </a:endParaRPr>
          </a:p>
        </p:txBody>
      </p:sp>
      <p:sp>
        <p:nvSpPr>
          <p:cNvPr id="27" name="TextBox 26">
            <a:extLst>
              <a:ext uri="{FF2B5EF4-FFF2-40B4-BE49-F238E27FC236}">
                <a16:creationId xmlns:a16="http://schemas.microsoft.com/office/drawing/2014/main" id="{1C162FC3-CBFB-41E9-839C-A75406CFE2F6}"/>
              </a:ext>
            </a:extLst>
          </p:cNvPr>
          <p:cNvSpPr txBox="1"/>
          <p:nvPr/>
        </p:nvSpPr>
        <p:spPr>
          <a:xfrm>
            <a:off x="3652275" y="324635"/>
            <a:ext cx="1939570" cy="276999"/>
          </a:xfrm>
          <a:prstGeom prst="rect">
            <a:avLst/>
          </a:prstGeom>
          <a:noFill/>
        </p:spPr>
        <p:txBody>
          <a:bodyPr wrap="none" rtlCol="0">
            <a:spAutoFit/>
          </a:bodyPr>
          <a:lstStyle/>
          <a:p>
            <a:r>
              <a:rPr lang="en-NZ" sz="1200" i="1" dirty="0"/>
              <a:t>Presented by </a:t>
            </a:r>
            <a:r>
              <a:rPr lang="en-NZ" sz="1200" b="1" i="1" dirty="0"/>
              <a:t>Joshua Project</a:t>
            </a:r>
          </a:p>
        </p:txBody>
      </p:sp>
      <p:sp>
        <p:nvSpPr>
          <p:cNvPr id="21" name="TextBox 29">
            <a:extLst>
              <a:ext uri="{FF2B5EF4-FFF2-40B4-BE49-F238E27FC236}">
                <a16:creationId xmlns:a16="http://schemas.microsoft.com/office/drawing/2014/main" id="{4BD818F6-9F5E-3408-67E5-3D111FA357A8}"/>
              </a:ext>
            </a:extLst>
          </p:cNvPr>
          <p:cNvSpPr txBox="1"/>
          <p:nvPr/>
        </p:nvSpPr>
        <p:spPr>
          <a:xfrm>
            <a:off x="128906" y="6939593"/>
            <a:ext cx="6000371" cy="1631216"/>
          </a:xfrm>
          <a:prstGeom prst="rect">
            <a:avLst/>
          </a:prstGeom>
          <a:solidFill>
            <a:srgbClr val="D9D9D9">
              <a:alpha val="50000"/>
            </a:srgbClr>
          </a:solidFill>
          <a:ln cap="flat">
            <a:noFill/>
          </a:ln>
        </p:spPr>
        <p:txBody>
          <a:bodyPr vert="horz" wrap="square" lIns="91440" tIns="45720" rIns="91440" bIns="45720" anchor="t" anchorCtr="0" compatLnSpc="1">
            <a:spAutoFit/>
          </a:bodyPr>
          <a:lstStyle/>
          <a:p>
            <a:pPr algn="just">
              <a:defRPr sz="1800" b="0" i="0" u="none" strike="noStrike" kern="0" cap="none" spc="0" baseline="0">
                <a:solidFill>
                  <a:srgbClr val="000000"/>
                </a:solidFill>
                <a:uFillTx/>
              </a:defRPr>
            </a:pPr>
            <a:r>
              <a:rPr lang="en-NZ" sz="1200" b="1" u="sng" dirty="0"/>
              <a:t>VERSE FOR THE WEEK</a:t>
            </a:r>
            <a:r>
              <a:rPr lang="en-US" altLang="zh-CN" sz="1200" b="1" u="sng" dirty="0"/>
              <a:t>— Luke 24:13-19  </a:t>
            </a:r>
            <a:r>
              <a:rPr lang="en-US" altLang="zh-CN" sz="1100" dirty="0"/>
              <a:t>13 Now that same day two of them were going to a village called Emmaus, about seven miles[a] from Jerusalem. 14 They were talking with each other about everything that had happened. 15 As they talked and discussed these things with each other, Jesus himself came up and walked along with them; 16 but they were kept from recognizing him.17 He asked them, “What are you discussing together as you walk along?” They stood still, their faces downcast. 18 One of them, named Cleopas, asked him, “Are you the only one visiting Jerusalem who does not know the things that have happened there in these days?” 19 “What things?” he asked. “About Jesus of Nazareth,” they replied. “He was a prophet, powerful in word and deed before God and all the people. </a:t>
            </a:r>
            <a:endParaRPr lang="en-US" altLang="zh-CN" sz="500" dirty="0"/>
          </a:p>
        </p:txBody>
      </p:sp>
      <p:graphicFrame>
        <p:nvGraphicFramePr>
          <p:cNvPr id="8" name="Table 7">
            <a:extLst>
              <a:ext uri="{FF2B5EF4-FFF2-40B4-BE49-F238E27FC236}">
                <a16:creationId xmlns:a16="http://schemas.microsoft.com/office/drawing/2014/main" id="{F29F8119-11A9-8562-994E-2DE097339E6F}"/>
              </a:ext>
            </a:extLst>
          </p:cNvPr>
          <p:cNvGraphicFramePr>
            <a:graphicFrameLocks noGrp="1"/>
          </p:cNvGraphicFramePr>
          <p:nvPr>
            <p:extLst>
              <p:ext uri="{D42A27DB-BD31-4B8C-83A1-F6EECF244321}">
                <p14:modId xmlns:p14="http://schemas.microsoft.com/office/powerpoint/2010/main" val="117533785"/>
              </p:ext>
            </p:extLst>
          </p:nvPr>
        </p:nvGraphicFramePr>
        <p:xfrm>
          <a:off x="4460925" y="2972039"/>
          <a:ext cx="1999601" cy="3317549"/>
        </p:xfrm>
        <a:graphic>
          <a:graphicData uri="http://schemas.openxmlformats.org/drawingml/2006/table">
            <a:tbl>
              <a:tblPr/>
              <a:tblGrid>
                <a:gridCol w="1062988">
                  <a:extLst>
                    <a:ext uri="{9D8B030D-6E8A-4147-A177-3AD203B41FA5}">
                      <a16:colId xmlns:a16="http://schemas.microsoft.com/office/drawing/2014/main" val="2098118127"/>
                    </a:ext>
                  </a:extLst>
                </a:gridCol>
                <a:gridCol w="936613">
                  <a:extLst>
                    <a:ext uri="{9D8B030D-6E8A-4147-A177-3AD203B41FA5}">
                      <a16:colId xmlns:a16="http://schemas.microsoft.com/office/drawing/2014/main" val="588163276"/>
                    </a:ext>
                  </a:extLst>
                </a:gridCol>
              </a:tblGrid>
              <a:tr h="385999">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endParaRPr lang="en-NZ" sz="120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7675203"/>
                  </a:ext>
                </a:extLst>
              </a:tr>
              <a:tr h="292420">
                <a:tc>
                  <a:txBody>
                    <a:bodyPr/>
                    <a:lstStyle/>
                    <a:p>
                      <a:pPr algn="l"/>
                      <a:r>
                        <a:rPr lang="en-NZ" sz="1150" b="0" i="0" dirty="0">
                          <a:effectLst/>
                        </a:rPr>
                        <a:t>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50" b="0" i="0" dirty="0">
                          <a:effectLst/>
                        </a:rPr>
                        <a:t>256,000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08338862"/>
                  </a:ext>
                </a:extLst>
              </a:tr>
              <a:tr h="424788">
                <a:tc>
                  <a:txBody>
                    <a:bodyPr/>
                    <a:lstStyle/>
                    <a:p>
                      <a:pPr algn="l"/>
                      <a:r>
                        <a:rPr lang="en-NZ" sz="1150" b="0" i="0" dirty="0">
                          <a:effectLst/>
                        </a:rPr>
                        <a:t>World Population: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50" b="0" i="0" dirty="0">
                          <a:effectLst/>
                        </a:rPr>
                        <a:t>1,000,300</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69734617"/>
                  </a:ext>
                </a:extLst>
              </a:tr>
              <a:tr h="354296">
                <a:tc>
                  <a:txBody>
                    <a:bodyPr/>
                    <a:lstStyle/>
                    <a:p>
                      <a:pPr algn="l"/>
                      <a:r>
                        <a:rPr lang="en-NZ" sz="1150" b="0" i="0" dirty="0">
                          <a:effectLst/>
                        </a:rPr>
                        <a:t>Main Language: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50" b="0" i="0" dirty="0" err="1"/>
                        <a:t>Kanembu</a:t>
                      </a:r>
                      <a:endParaRPr lang="en-US" sz="1150" b="0" i="0" dirty="0"/>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35363965"/>
                  </a:ext>
                </a:extLst>
              </a:tr>
              <a:tr h="264826">
                <a:tc>
                  <a:txBody>
                    <a:bodyPr/>
                    <a:lstStyle/>
                    <a:p>
                      <a:pPr algn="l"/>
                      <a:r>
                        <a:rPr lang="en-NZ" sz="1150" b="0" i="0" dirty="0">
                          <a:effectLst/>
                        </a:rPr>
                        <a:t>Main Religion:</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50" b="0" i="0" dirty="0">
                          <a:effectLst/>
                        </a:rPr>
                        <a:t>Islam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1775613"/>
                  </a:ext>
                </a:extLst>
              </a:tr>
              <a:tr h="257799">
                <a:tc>
                  <a:txBody>
                    <a:bodyPr/>
                    <a:lstStyle/>
                    <a:p>
                      <a:pPr algn="l"/>
                      <a:r>
                        <a:rPr lang="en-NZ" sz="1150" b="0" i="0" dirty="0">
                          <a:effectLst/>
                        </a:rPr>
                        <a:t>Bible:</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NZ" sz="1150" b="0" i="0" dirty="0">
                          <a:effectLst/>
                        </a:rPr>
                        <a:t>Portions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12922061"/>
                  </a:ext>
                </a:extLst>
              </a:tr>
              <a:tr h="327793">
                <a:tc>
                  <a:txBody>
                    <a:bodyPr/>
                    <a:lstStyle/>
                    <a:p>
                      <a:pPr algn="l"/>
                      <a:r>
                        <a:rPr lang="en-NZ" sz="1150" b="0" i="0" dirty="0">
                          <a:effectLst/>
                        </a:rPr>
                        <a:t>Online Audio NT:</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50" b="0" i="0" dirty="0">
                          <a:effectLst/>
                        </a:rPr>
                        <a:t>No</a:t>
                      </a:r>
                      <a:endParaRPr lang="en-NZ" sz="115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93598955"/>
                  </a:ext>
                </a:extLst>
              </a:tr>
              <a:tr h="292420">
                <a:tc>
                  <a:txBody>
                    <a:bodyPr/>
                    <a:lstStyle/>
                    <a:p>
                      <a:pPr algn="l"/>
                      <a:r>
                        <a:rPr lang="en-NZ" sz="1150" b="0" i="0" dirty="0">
                          <a:effectLst/>
                        </a:rPr>
                        <a:t>Jesus Film:</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50" b="0" i="0" dirty="0">
                          <a:effectLst/>
                        </a:rPr>
                        <a:t>Yes</a:t>
                      </a:r>
                      <a:endParaRPr lang="en-NZ" sz="115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26556143"/>
                  </a:ext>
                </a:extLst>
              </a:tr>
              <a:tr h="424788">
                <a:tc>
                  <a:txBody>
                    <a:bodyPr/>
                    <a:lstStyle/>
                    <a:p>
                      <a:pPr algn="l"/>
                      <a:r>
                        <a:rPr lang="en-NZ" sz="1150" b="0" i="0" dirty="0">
                          <a:effectLst/>
                        </a:rPr>
                        <a:t>Audio Recordings:</a:t>
                      </a: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sz="1150" b="0" i="0" dirty="0">
                          <a:effectLst/>
                        </a:rPr>
                        <a:t>Yes</a:t>
                      </a:r>
                      <a:endParaRPr lang="en-NZ" sz="1150" b="0" i="0" dirty="0">
                        <a:effectLst/>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6673738"/>
                  </a:ext>
                </a:extLst>
              </a:tr>
              <a:tr h="292420">
                <a:tc>
                  <a:txBody>
                    <a:bodyPr/>
                    <a:lstStyle/>
                    <a:p>
                      <a:pPr marL="0" algn="l" defTabSz="914400" rtl="0" eaLnBrk="1" latinLnBrk="0" hangingPunct="1"/>
                      <a:endParaRPr lang="en-NZ" sz="11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latinLnBrk="0" hangingPunct="1"/>
                      <a:endParaRPr lang="en-NZ" sz="1100" b="0" i="1" kern="1200" dirty="0">
                        <a:solidFill>
                          <a:schemeClr val="tx1"/>
                        </a:solidFill>
                        <a:effectLst/>
                        <a:latin typeface="+mn-lt"/>
                        <a:ea typeface="+mn-ea"/>
                        <a:cs typeface="+mn-cs"/>
                      </a:endParaRPr>
                    </a:p>
                  </a:txBody>
                  <a:tcPr marL="16898" marR="16898" marT="16898" marB="1689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93825591"/>
                  </a:ext>
                </a:extLst>
              </a:tr>
            </a:tbl>
          </a:graphicData>
        </a:graphic>
      </p:graphicFrame>
      <p:sp>
        <p:nvSpPr>
          <p:cNvPr id="2" name="TextBox 1">
            <a:extLst>
              <a:ext uri="{FF2B5EF4-FFF2-40B4-BE49-F238E27FC236}">
                <a16:creationId xmlns:a16="http://schemas.microsoft.com/office/drawing/2014/main" id="{5DCB7237-8C6D-AADC-FCF6-FD5416C9B2F1}"/>
              </a:ext>
            </a:extLst>
          </p:cNvPr>
          <p:cNvSpPr txBox="1"/>
          <p:nvPr/>
        </p:nvSpPr>
        <p:spPr>
          <a:xfrm>
            <a:off x="114591" y="464262"/>
            <a:ext cx="2581182" cy="2754600"/>
          </a:xfrm>
          <a:prstGeom prst="rect">
            <a:avLst/>
          </a:prstGeom>
          <a:noFill/>
        </p:spPr>
        <p:txBody>
          <a:bodyPr wrap="square">
            <a:spAutoFit/>
          </a:bodyPr>
          <a:lstStyle/>
          <a:p>
            <a:pPr algn="l"/>
            <a:r>
              <a:rPr lang="en-US" altLang="zh-CN" sz="1200" b="1" dirty="0" err="1">
                <a:effectLst/>
              </a:rPr>
              <a:t>Kanembu</a:t>
            </a:r>
            <a:r>
              <a:rPr lang="en-US" altLang="zh-CN" sz="1200" b="1" dirty="0">
                <a:effectLst/>
              </a:rPr>
              <a:t> in Chad</a:t>
            </a:r>
          </a:p>
          <a:p>
            <a:pPr algn="l"/>
            <a:endParaRPr lang="en-US" altLang="zh-CN" sz="500" b="1" dirty="0">
              <a:effectLst/>
            </a:endParaRPr>
          </a:p>
          <a:p>
            <a:pPr algn="l"/>
            <a:r>
              <a:rPr lang="en-US" altLang="zh-CN" sz="1200" dirty="0">
                <a:effectLst/>
              </a:rPr>
              <a:t>Up until the 1200s, the </a:t>
            </a:r>
            <a:r>
              <a:rPr lang="en-US" altLang="zh-CN" sz="1200" dirty="0" err="1">
                <a:effectLst/>
              </a:rPr>
              <a:t>Kanembu</a:t>
            </a:r>
            <a:r>
              <a:rPr lang="en-US" altLang="zh-CN" sz="1200" dirty="0">
                <a:effectLst/>
              </a:rPr>
              <a:t> were the most powerful people group south of the Sahara Desert. Their empire rapidly declined during the 1500s. Today, rich natron deposits are scattered across more than 30,000 acres of Chad. They are found in salt mines, most of which the </a:t>
            </a:r>
            <a:r>
              <a:rPr lang="en-US" altLang="zh-CN" sz="1200" dirty="0" err="1">
                <a:effectLst/>
              </a:rPr>
              <a:t>Kanembu</a:t>
            </a:r>
            <a:r>
              <a:rPr lang="en-US" altLang="zh-CN" sz="1200" dirty="0">
                <a:effectLst/>
              </a:rPr>
              <a:t> people own. While most of the </a:t>
            </a:r>
            <a:r>
              <a:rPr lang="en-US" altLang="zh-CN" sz="1200" dirty="0" err="1">
                <a:effectLst/>
              </a:rPr>
              <a:t>Kanembu</a:t>
            </a:r>
            <a:r>
              <a:rPr lang="en-US" altLang="zh-CN" sz="1200" dirty="0">
                <a:effectLst/>
              </a:rPr>
              <a:t> are farmers, many earn a living by mining the natron. The </a:t>
            </a:r>
            <a:r>
              <a:rPr lang="en-US" altLang="zh-CN" sz="1200" dirty="0" err="1">
                <a:effectLst/>
              </a:rPr>
              <a:t>Kanembu</a:t>
            </a:r>
            <a:r>
              <a:rPr lang="en-US" altLang="zh-CN" sz="1200" dirty="0">
                <a:effectLst/>
              </a:rPr>
              <a:t> live in the desert region of northwestern Chad. Since the area</a:t>
            </a:r>
            <a:endParaRPr lang="en-US" altLang="zh-CN" sz="1200" u="sng" dirty="0">
              <a:effectLst/>
            </a:endParaRPr>
          </a:p>
        </p:txBody>
      </p:sp>
      <p:pic>
        <p:nvPicPr>
          <p:cNvPr id="1026" name="Picture 2" descr="Map of Kanembu in Chad">
            <a:extLst>
              <a:ext uri="{FF2B5EF4-FFF2-40B4-BE49-F238E27FC236}">
                <a16:creationId xmlns:a16="http://schemas.microsoft.com/office/drawing/2014/main" id="{F0303682-C2B2-85E9-3736-0C898B0817E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07276" y="621168"/>
            <a:ext cx="3546715" cy="2497894"/>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0AC35B87-E90C-333A-EED7-CBB5752F8475}"/>
              </a:ext>
            </a:extLst>
          </p:cNvPr>
          <p:cNvSpPr txBox="1"/>
          <p:nvPr/>
        </p:nvSpPr>
        <p:spPr>
          <a:xfrm>
            <a:off x="101034" y="3067598"/>
            <a:ext cx="4384470" cy="3785652"/>
          </a:xfrm>
          <a:prstGeom prst="rect">
            <a:avLst/>
          </a:prstGeom>
          <a:noFill/>
        </p:spPr>
        <p:txBody>
          <a:bodyPr wrap="square">
            <a:spAutoFit/>
          </a:bodyPr>
          <a:lstStyle/>
          <a:p>
            <a:pPr algn="l"/>
            <a:r>
              <a:rPr lang="en-US" altLang="zh-CN" sz="1200" dirty="0">
                <a:effectLst/>
              </a:rPr>
              <a:t>receives less than 12 inches of rain per year, farming is very difficult.</a:t>
            </a:r>
          </a:p>
          <a:p>
            <a:pPr algn="l"/>
            <a:endParaRPr lang="en-US" altLang="zh-CN" sz="1200" dirty="0">
              <a:effectLst/>
            </a:endParaRPr>
          </a:p>
          <a:p>
            <a:pPr algn="l"/>
            <a:r>
              <a:rPr lang="en-US" altLang="zh-CN" sz="1200" b="1" dirty="0">
                <a:effectLst/>
              </a:rPr>
              <a:t>Ministry Obstacles</a:t>
            </a:r>
          </a:p>
          <a:p>
            <a:pPr algn="l"/>
            <a:r>
              <a:rPr lang="en-US" altLang="zh-CN" sz="1200" dirty="0">
                <a:effectLst/>
              </a:rPr>
              <a:t>The people speak </a:t>
            </a:r>
            <a:r>
              <a:rPr lang="en-US" altLang="zh-CN" sz="1200" dirty="0" err="1">
                <a:effectLst/>
              </a:rPr>
              <a:t>Kanembu</a:t>
            </a:r>
            <a:r>
              <a:rPr lang="en-US" altLang="zh-CN" sz="1200" dirty="0">
                <a:effectLst/>
              </a:rPr>
              <a:t>, a Kanuri language that has various dialects. Those who are literate read and write Arabic, which is taught in their Islamic schools. Only portions of the Bible are available in their language.</a:t>
            </a:r>
          </a:p>
          <a:p>
            <a:pPr algn="l"/>
            <a:endParaRPr lang="en-US" altLang="zh-CN" sz="1200" dirty="0">
              <a:effectLst/>
            </a:endParaRPr>
          </a:p>
          <a:p>
            <a:pPr algn="l"/>
            <a:r>
              <a:rPr lang="en-US" altLang="zh-CN" sz="1200" b="1" dirty="0">
                <a:effectLst/>
              </a:rPr>
              <a:t>Outreach Ideas</a:t>
            </a:r>
          </a:p>
          <a:p>
            <a:pPr algn="l"/>
            <a:r>
              <a:rPr lang="en-US" altLang="zh-CN" sz="1200" dirty="0">
                <a:effectLst/>
              </a:rPr>
              <a:t>Believers can use Global Recordings Network (GRN) recordings in the </a:t>
            </a:r>
            <a:r>
              <a:rPr lang="en-US" altLang="zh-CN" sz="1200" dirty="0" err="1">
                <a:effectLst/>
              </a:rPr>
              <a:t>Kanembu</a:t>
            </a:r>
            <a:r>
              <a:rPr lang="en-US" altLang="zh-CN" sz="1200" dirty="0">
                <a:effectLst/>
              </a:rPr>
              <a:t> language to help them to understand what Jesus did for them.</a:t>
            </a:r>
          </a:p>
          <a:p>
            <a:pPr algn="l"/>
            <a:endParaRPr lang="en-US" altLang="zh-CN" sz="1200" dirty="0">
              <a:effectLst/>
            </a:endParaRPr>
          </a:p>
          <a:p>
            <a:pPr algn="l"/>
            <a:r>
              <a:rPr lang="en-US" altLang="zh-CN" sz="1200" b="1" dirty="0">
                <a:effectLst/>
              </a:rPr>
              <a:t>Prayer Focus</a:t>
            </a:r>
          </a:p>
          <a:p>
            <a:pPr algn="l"/>
            <a:r>
              <a:rPr lang="en-US" altLang="zh-CN" sz="1200" dirty="0">
                <a:effectLst/>
              </a:rPr>
              <a:t>Pray that the few </a:t>
            </a:r>
            <a:r>
              <a:rPr lang="en-US" altLang="zh-CN" sz="1200" dirty="0" err="1">
                <a:effectLst/>
              </a:rPr>
              <a:t>Kanembu</a:t>
            </a:r>
            <a:r>
              <a:rPr lang="en-US" altLang="zh-CN" sz="1200" dirty="0">
                <a:effectLst/>
              </a:rPr>
              <a:t> believers would allow the light of the Holy Spirit to shine through them in such a way that others will be drawn to their Savior. Ask God to raise up strong local churches that will plant other churches among the </a:t>
            </a:r>
            <a:r>
              <a:rPr lang="en-US" altLang="zh-CN" sz="1200" dirty="0" err="1">
                <a:effectLst/>
              </a:rPr>
              <a:t>Kanembu</a:t>
            </a:r>
            <a:r>
              <a:rPr lang="en-US" altLang="zh-CN" sz="1200" dirty="0">
                <a:effectLst/>
              </a:rPr>
              <a:t>. Ask the Holy Spirit to soften </a:t>
            </a:r>
            <a:r>
              <a:rPr lang="en-US" altLang="zh-CN" sz="1200" dirty="0" err="1">
                <a:effectLst/>
              </a:rPr>
              <a:t>Kanembu</a:t>
            </a:r>
            <a:r>
              <a:rPr lang="en-US" altLang="zh-CN" sz="1200" dirty="0">
                <a:effectLst/>
              </a:rPr>
              <a:t> hearts towards Christ. Ask that they would be receptive to His teachings, igniting a movement to Christ.</a:t>
            </a:r>
            <a:endParaRPr lang="en-US" altLang="zh-CN" sz="1200" u="sng" dirty="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3">
            <a:extLst>
              <a:ext uri="{FF2B5EF4-FFF2-40B4-BE49-F238E27FC236}">
                <a16:creationId xmlns:a16="http://schemas.microsoft.com/office/drawing/2014/main" id="{94D5899B-573E-4FB1-9E06-88360F04C8CE}"/>
              </a:ext>
            </a:extLst>
          </p:cNvPr>
          <p:cNvSpPr txBox="1"/>
          <p:nvPr/>
        </p:nvSpPr>
        <p:spPr>
          <a:xfrm>
            <a:off x="95308" y="5942878"/>
            <a:ext cx="5770094" cy="2346672"/>
          </a:xfrm>
          <a:prstGeom prst="rect">
            <a:avLst/>
          </a:prstGeom>
          <a:noFill/>
          <a:ln cap="flat">
            <a:solidFill>
              <a:schemeClr val="accent1"/>
            </a:solidFill>
          </a:ln>
        </p:spPr>
        <p:txBody>
          <a:bodyPr vert="horz" wrap="square" lIns="91440" tIns="45720" rIns="91440" bIns="45720" anchor="t" anchorCtr="0" compatLnSpc="1">
            <a:sp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400" b="1" i="0" u="none" strike="noStrike" kern="1200" cap="none" spc="0" baseline="0" dirty="0">
                <a:solidFill>
                  <a:srgbClr val="000000"/>
                </a:solidFill>
                <a:uFillTx/>
                <a:latin typeface="Calibri" panose="020F0502020204030204"/>
              </a:rPr>
              <a:t>Want to </a:t>
            </a:r>
            <a:r>
              <a:rPr lang="en-NZ" sz="1400" b="1" dirty="0">
                <a:solidFill>
                  <a:srgbClr val="000000"/>
                </a:solidFill>
                <a:latin typeface="Calibri" panose="020F0502020204030204"/>
              </a:rPr>
              <a:t>give to God’s work through MBCC?</a:t>
            </a:r>
            <a:r>
              <a:rPr lang="en-NZ" sz="1200" dirty="0">
                <a:solidFill>
                  <a:srgbClr val="000000"/>
                </a:solidFill>
                <a:latin typeface="Calibri" panose="020F0502020204030204"/>
              </a:rPr>
              <a:t> </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sz="1100" dirty="0">
                <a:solidFill>
                  <a:srgbClr val="000000"/>
                </a:solidFill>
                <a:latin typeface="Calibri" panose="020F0502020204030204"/>
              </a:rPr>
              <a:t>Contact the church office, or fill in this form and hand it in at the front desk</a:t>
            </a: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000" dirty="0">
                <a:solidFill>
                  <a:srgbClr val="000000"/>
                </a:solidFill>
                <a:latin typeface="Calibri" panose="020F0502020204030204"/>
              </a:rPr>
              <a:t>（</a:t>
            </a:r>
            <a:r>
              <a:rPr lang="en-US" altLang="zh-CN" sz="1000" dirty="0">
                <a:solidFill>
                  <a:srgbClr val="000000"/>
                </a:solidFill>
                <a:latin typeface="Calibri" panose="020F0502020204030204"/>
              </a:rPr>
              <a:t>please keep this as your own record as well!!)</a:t>
            </a:r>
          </a:p>
          <a:p>
            <a:pPr marL="171450" marR="0" lvl="0" indent="-171450" algn="ctr" defTabSz="457200" rtl="0" fontAlgn="auto" hangingPunct="1">
              <a:lnSpc>
                <a:spcPct val="100000"/>
              </a:lnSpc>
              <a:spcBef>
                <a:spcPts val="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b="0" i="0" u="none" strike="noStrike" kern="1200" cap="none" spc="0" baseline="0" dirty="0">
                <a:solidFill>
                  <a:srgbClr val="000000"/>
                </a:solidFill>
                <a:uFillTx/>
                <a:latin typeface="Calibri" panose="020F0502020204030204"/>
              </a:rPr>
              <a:t>I need an offering number (</a:t>
            </a:r>
            <a:r>
              <a:rPr lang="en-NZ" sz="1000" b="0" i="1" u="none" strike="noStrike" kern="1200" cap="none" spc="0" baseline="0" dirty="0">
                <a:solidFill>
                  <a:srgbClr val="000000"/>
                </a:solidFill>
                <a:uFillTx/>
                <a:latin typeface="Calibri" panose="020F0502020204030204"/>
              </a:rPr>
              <a:t>it is not necessary, but once you have had one, please use it as   a reference consistently </a:t>
            </a:r>
            <a:r>
              <a:rPr lang="en-NZ" sz="1200" b="0" i="0" u="none" strike="noStrike" kern="1200" cap="none" spc="0" baseline="0" dirty="0">
                <a:solidFill>
                  <a:srgbClr val="000000"/>
                </a:solidFill>
                <a:uFillTx/>
                <a:latin typeface="Calibri" panose="020F0502020204030204"/>
              </a:rPr>
              <a:t>)          yes                no</a:t>
            </a:r>
          </a:p>
          <a:p>
            <a:pPr marL="171450" marR="0" lvl="0" indent="-171450" defTabSz="457200" rtl="0" fontAlgn="auto" hangingPunct="1">
              <a:lnSpc>
                <a:spcPct val="100000"/>
              </a:lnSpc>
              <a:spcBef>
                <a:spcPts val="600"/>
              </a:spcBef>
              <a:spcAft>
                <a:spcPts val="0"/>
              </a:spcAft>
              <a:buFont typeface="Arial" panose="020B0604020202020204" pitchFamily="34" charset="0"/>
              <a:buChar char="•"/>
              <a:defRPr sz="1800" b="0" i="0" u="none" strike="noStrike" kern="0" cap="none" spc="0" baseline="0">
                <a:solidFill>
                  <a:srgbClr val="000000"/>
                </a:solidFill>
                <a:uFillTx/>
              </a:defRPr>
            </a:pPr>
            <a:r>
              <a:rPr lang="en-NZ" sz="1200" dirty="0">
                <a:solidFill>
                  <a:srgbClr val="000000"/>
                </a:solidFill>
                <a:latin typeface="Calibri" panose="020F0502020204030204"/>
              </a:rPr>
              <a:t>I need </a:t>
            </a:r>
            <a:r>
              <a:rPr lang="en-US" altLang="zh-CN" sz="1200" dirty="0">
                <a:solidFill>
                  <a:srgbClr val="000000"/>
                </a:solidFill>
                <a:latin typeface="Calibri" panose="020F0502020204030204"/>
              </a:rPr>
              <a:t>a</a:t>
            </a:r>
            <a:r>
              <a:rPr lang="en-NZ" sz="1200" dirty="0">
                <a:solidFill>
                  <a:srgbClr val="000000"/>
                </a:solidFill>
                <a:latin typeface="Calibri" panose="020F0502020204030204"/>
              </a:rPr>
              <a:t> donation receipt (</a:t>
            </a:r>
            <a:r>
              <a:rPr lang="en-NZ" sz="1000" i="1" dirty="0">
                <a:solidFill>
                  <a:srgbClr val="000000"/>
                </a:solidFill>
                <a:latin typeface="Calibri" panose="020F0502020204030204"/>
              </a:rPr>
              <a:t>for IRD tax rebate by the end of each financial year</a:t>
            </a:r>
            <a:r>
              <a:rPr lang="en-NZ" sz="1200" dirty="0">
                <a:solidFill>
                  <a:srgbClr val="000000"/>
                </a:solidFill>
                <a:latin typeface="Calibri" panose="020F0502020204030204"/>
              </a:rPr>
              <a:t>)</a:t>
            </a:r>
            <a:br>
              <a:rPr lang="en-NZ" sz="1200" dirty="0">
                <a:solidFill>
                  <a:srgbClr val="000000"/>
                </a:solidFill>
                <a:latin typeface="Calibri" panose="020F0502020204030204"/>
              </a:rPr>
            </a:br>
            <a:r>
              <a:rPr lang="en-NZ" sz="1200" dirty="0">
                <a:solidFill>
                  <a:srgbClr val="000000"/>
                </a:solidFill>
                <a:latin typeface="Calibri" panose="020F0502020204030204"/>
              </a:rPr>
              <a:t>Please show my name as (print):</a:t>
            </a:r>
          </a:p>
          <a:p>
            <a:pPr marL="0" marR="0" lvl="0" indent="0" algn="just" defTabSz="457200" rtl="0" fontAlgn="auto" hangingPunct="1">
              <a:lnSpc>
                <a:spcPct val="100000"/>
              </a:lnSpc>
              <a:spcBef>
                <a:spcPts val="1200"/>
              </a:spcBef>
              <a:spcAft>
                <a:spcPts val="0"/>
              </a:spcAft>
              <a:buNone/>
              <a:defRPr sz="1800" b="0" i="0" u="none" strike="noStrike" kern="0" cap="none" spc="0" baseline="0">
                <a:solidFill>
                  <a:srgbClr val="000000"/>
                </a:solidFill>
                <a:uFillTx/>
              </a:defRPr>
            </a:pPr>
            <a:r>
              <a:rPr lang="en-NZ" sz="1200" dirty="0">
                <a:solidFill>
                  <a:srgbClr val="000000"/>
                </a:solidFill>
                <a:latin typeface="Calibri" panose="020F0502020204030204"/>
              </a:rPr>
              <a:t>     a</a:t>
            </a:r>
            <a:r>
              <a:rPr lang="en-NZ" sz="1200" b="0" i="0" u="none" strike="noStrike" kern="1200" cap="none" spc="0" baseline="0" dirty="0">
                <a:solidFill>
                  <a:srgbClr val="000000"/>
                </a:solidFill>
                <a:uFillTx/>
                <a:latin typeface="Calibri" panose="020F0502020204030204"/>
              </a:rPr>
              <a:t>nd send </a:t>
            </a:r>
            <a:r>
              <a:rPr lang="en-NZ" sz="1200" dirty="0">
                <a:solidFill>
                  <a:srgbClr val="000000"/>
                </a:solidFill>
                <a:latin typeface="Calibri" panose="020F0502020204030204"/>
              </a:rPr>
              <a:t>to</a:t>
            </a:r>
            <a:r>
              <a:rPr lang="en-NZ" sz="1200" b="0" i="0" u="none" strike="noStrike" kern="1200" cap="none" spc="0" baseline="0" dirty="0">
                <a:solidFill>
                  <a:srgbClr val="000000"/>
                </a:solidFill>
                <a:uFillTx/>
                <a:latin typeface="Calibri" panose="020F0502020204030204"/>
              </a:rPr>
              <a:t> my email (print) :</a:t>
            </a:r>
          </a:p>
          <a:p>
            <a:pPr algn="just" defTabSz="457200">
              <a:spcBef>
                <a:spcPts val="600"/>
              </a:spcBef>
              <a:defRPr sz="1800" b="0" i="0" u="none" strike="noStrike" kern="0" cap="none" spc="0" baseline="0">
                <a:solidFill>
                  <a:srgbClr val="000000"/>
                </a:solidFill>
                <a:uFillTx/>
              </a:defRPr>
            </a:pPr>
            <a:endParaRPr lang="en-NZ" sz="1200" b="1" i="0" u="none" strike="noStrike" kern="1200" cap="none" spc="0" baseline="0" dirty="0">
              <a:solidFill>
                <a:srgbClr val="000000"/>
              </a:solidFill>
              <a:uFillTx/>
              <a:latin typeface="Calibri" panose="020F0502020204030204"/>
            </a:endParaRPr>
          </a:p>
          <a:p>
            <a:pPr algn="just" defTabSz="457200">
              <a:spcBef>
                <a:spcPts val="600"/>
              </a:spcBef>
              <a:defRPr sz="1800" b="0" i="0" u="none" strike="noStrike" kern="0" cap="none" spc="0" baseline="0">
                <a:solidFill>
                  <a:srgbClr val="000000"/>
                </a:solidFill>
                <a:uFillTx/>
              </a:defRPr>
            </a:pPr>
            <a:r>
              <a:rPr lang="en-NZ" sz="1200" b="1" i="0" u="none" strike="noStrike" kern="1200" cap="none" spc="0" baseline="0" dirty="0">
                <a:solidFill>
                  <a:srgbClr val="000000"/>
                </a:solidFill>
                <a:uFillTx/>
                <a:latin typeface="Calibri" panose="020F0502020204030204"/>
              </a:rPr>
              <a:t>General/Tithe donation  12-3050-0301948-00; Food Bank -03; Outreach -04</a:t>
            </a:r>
          </a:p>
        </p:txBody>
      </p:sp>
      <p:sp>
        <p:nvSpPr>
          <p:cNvPr id="4" name="Rounded Rectangle 29"/>
          <p:cNvSpPr/>
          <p:nvPr/>
        </p:nvSpPr>
        <p:spPr>
          <a:xfrm>
            <a:off x="120977" y="1398076"/>
            <a:ext cx="5718757" cy="93334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D0CECE"/>
          </a:solidFill>
          <a:ln w="12701" cap="flat">
            <a:solidFill>
              <a:srgbClr val="41719C"/>
            </a:solidFill>
            <a:prstDash val="solid"/>
            <a:miter/>
          </a:ln>
        </p:spPr>
        <p:txBody>
          <a:bodyPr vert="horz" wrap="square" lIns="100794" tIns="50392" rIns="100794" bIns="50392" anchor="ctr" anchorCtr="1" compatLnSpc="1">
            <a:noAutofit/>
          </a:bodyPr>
          <a:lstStyle/>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US" altLang="zh-CN" sz="1200" b="0" i="0" u="none" strike="noStrike" kern="1200" cap="none" spc="0" baseline="0" dirty="0">
                <a:uFillTx/>
                <a:latin typeface="Calibri" panose="020F0502020204030204"/>
              </a:rPr>
              <a:t>If you would like to hear a Chinese translation, please ask for a he</a:t>
            </a:r>
            <a:r>
              <a:rPr lang="en-NZ" altLang="zh-CN" sz="1200" dirty="0">
                <a:latin typeface="Calibri" panose="020F0502020204030204"/>
              </a:rPr>
              <a:t>a</a:t>
            </a:r>
            <a:r>
              <a:rPr lang="en-US" altLang="zh-CN" sz="1200" b="0" i="0" u="none" strike="noStrike" kern="1200" cap="none" spc="0" baseline="0" dirty="0" err="1">
                <a:uFillTx/>
                <a:latin typeface="Calibri" panose="020F0502020204030204"/>
              </a:rPr>
              <a:t>dset</a:t>
            </a:r>
            <a:r>
              <a:rPr lang="en-US" altLang="zh-CN" sz="1200" b="0" i="0" u="none" strike="noStrike" kern="1200" cap="none" spc="0" baseline="0" dirty="0">
                <a:uFillTx/>
                <a:latin typeface="Calibri" panose="020F0502020204030204"/>
              </a:rPr>
              <a:t>. Please put the low battery headset </a:t>
            </a:r>
            <a:r>
              <a:rPr lang="en-US" altLang="zh-CN" sz="1200" dirty="0">
                <a:latin typeface="Calibri" panose="020F0502020204030204"/>
              </a:rPr>
              <a:t>in</a:t>
            </a:r>
            <a:r>
              <a:rPr lang="en-US" altLang="zh-CN" sz="1200" b="0" i="0" u="none" strike="noStrike" kern="1200" cap="none" spc="0" baseline="0" dirty="0">
                <a:uFillTx/>
                <a:latin typeface="Calibri" panose="020F0502020204030204"/>
              </a:rPr>
              <a:t> the yellow tray and the </a:t>
            </a:r>
            <a:r>
              <a:rPr lang="en-US" altLang="zh-CN" sz="1200" dirty="0">
                <a:latin typeface="Calibri" panose="020F0502020204030204"/>
              </a:rPr>
              <a:t>charged</a:t>
            </a:r>
            <a:r>
              <a:rPr lang="en-US" altLang="zh-CN" sz="1200" b="0" i="0" u="none" strike="noStrike" kern="1200" cap="none" spc="0" baseline="0" dirty="0">
                <a:uFillTx/>
                <a:latin typeface="Calibri" panose="020F0502020204030204"/>
              </a:rPr>
              <a:t> ones back to the original slot.</a:t>
            </a:r>
            <a:endParaRPr lang="en-US" altLang="zh-CN" sz="1200" dirty="0">
              <a:latin typeface="Calibri" panose="020F0502020204030204"/>
            </a:endParaRPr>
          </a:p>
          <a:p>
            <a:pPr marL="0" marR="0" lvl="0" indent="0" algn="ctr"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zh-CN" altLang="en-US" sz="1200" b="0" i="0" u="none" strike="noStrike" kern="1200" cap="none" spc="0" baseline="0" dirty="0">
                <a:uFillTx/>
                <a:latin typeface="Calibri" panose="020F0502020204030204"/>
              </a:rPr>
              <a:t>如果您需要听中文翻译可以向服事人员要一个耳机</a:t>
            </a:r>
            <a:r>
              <a:rPr lang="zh-CN" altLang="en-US" sz="1200" dirty="0">
                <a:latin typeface="Calibri" panose="020F0502020204030204"/>
              </a:rPr>
              <a:t>。请将需要充电的耳机放在黄色的盒子里，正常的耳机请放回原来的盒子。</a:t>
            </a:r>
            <a:r>
              <a:rPr lang="en-US" altLang="zh-CN" sz="1200" b="0" i="0" u="none" strike="noStrike" kern="1200" cap="none" spc="0" baseline="0" dirty="0">
                <a:uFillTx/>
                <a:latin typeface="Calibri" panose="020F0502020204030204"/>
              </a:rPr>
              <a:t> </a:t>
            </a:r>
            <a:endParaRPr lang="en-NZ" sz="1200" b="0" i="0" u="none" strike="noStrike" kern="1200" cap="none" spc="0" baseline="0" dirty="0">
              <a:uFillTx/>
              <a:latin typeface="Calibri" panose="020F0502020204030204"/>
            </a:endParaRPr>
          </a:p>
        </p:txBody>
      </p:sp>
      <p:sp>
        <p:nvSpPr>
          <p:cNvPr id="6" name="Text Placeholder 4"/>
          <p:cNvSpPr txBox="1">
            <a:spLocks noGrp="1"/>
          </p:cNvSpPr>
          <p:nvPr>
            <p:ph type="body" idx="3"/>
          </p:nvPr>
        </p:nvSpPr>
        <p:spPr>
          <a:xfrm>
            <a:off x="180694" y="130608"/>
            <a:ext cx="5750200" cy="1223400"/>
          </a:xfrm>
        </p:spPr>
        <p:txBody>
          <a:bodyPr/>
          <a:lstStyle/>
          <a:p>
            <a:pPr lvl="0" algn="just">
              <a:spcBef>
                <a:spcPts val="0"/>
              </a:spcBef>
            </a:pPr>
            <a:r>
              <a:rPr lang="en-US" sz="1400" u="sng" dirty="0"/>
              <a:t>WELCOME TO MAIRANGI BAY COMMUNITY CHURCH (MBCC)</a:t>
            </a:r>
          </a:p>
          <a:p>
            <a:pPr lvl="0" algn="just">
              <a:lnSpc>
                <a:spcPct val="100000"/>
              </a:lnSpc>
              <a:spcBef>
                <a:spcPts val="0"/>
              </a:spcBef>
            </a:pPr>
            <a:r>
              <a:rPr lang="en-US" sz="1200" b="0" dirty="0"/>
              <a:t>If this is your first time worshipping with us, please go to the Welcome Corner after the service. We will gladly answer your questions about our church. MBCC is an intentionally multi-cultural church and welcomes and celebrates all languages &amp; cultures.</a:t>
            </a:r>
          </a:p>
          <a:p>
            <a:pPr lvl="0" algn="ctr">
              <a:spcBef>
                <a:spcPts val="1200"/>
              </a:spcBef>
            </a:pPr>
            <a:r>
              <a:rPr lang="en-US" sz="1200" b="0" dirty="0">
                <a:latin typeface="DengXian" panose="02010600030101010101" pitchFamily="2" charset="-122"/>
                <a:ea typeface="Yu Gothic" panose="020B0400000000000000" charset="-128"/>
              </a:rPr>
              <a:t> </a:t>
            </a:r>
            <a:r>
              <a:rPr lang="ja-JP" altLang="en-US" sz="1200" b="0" dirty="0">
                <a:latin typeface="DengXian" panose="02010600030101010101" pitchFamily="2" charset="-122"/>
                <a:ea typeface="Yu Gothic" panose="020B0400000000000000" charset="-128"/>
              </a:rPr>
              <a:t>欢迎中国朋友参加</a:t>
            </a:r>
            <a:r>
              <a:rPr lang="en-US" sz="1200" b="0" dirty="0">
                <a:latin typeface="DengXian" panose="02010600030101010101" pitchFamily="2" charset="-122"/>
              </a:rPr>
              <a:t>. </a:t>
            </a:r>
            <a:r>
              <a:rPr lang="ja-JP" altLang="en-US" sz="1200" b="0" dirty="0">
                <a:latin typeface="DengXian" panose="02010600030101010101" pitchFamily="2" charset="-122"/>
                <a:ea typeface="Yu Gothic" panose="020B0400000000000000" charset="-128"/>
              </a:rPr>
              <a:t>どの国の方も大歓迎します。</a:t>
            </a:r>
            <a:endParaRPr lang="en-NZ" sz="1200" b="0" dirty="0"/>
          </a:p>
        </p:txBody>
      </p:sp>
      <p:sp>
        <p:nvSpPr>
          <p:cNvPr id="20" name="Rectangle: Rounded Corners 19"/>
          <p:cNvSpPr/>
          <p:nvPr/>
        </p:nvSpPr>
        <p:spPr>
          <a:xfrm>
            <a:off x="6303043" y="1629322"/>
            <a:ext cx="2960249" cy="35705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1050" b="1" dirty="0">
              <a:solidFill>
                <a:schemeClr val="tx1"/>
              </a:solidFill>
            </a:endParaRPr>
          </a:p>
          <a:p>
            <a:pPr algn="ctr"/>
            <a:endParaRPr lang="en-NZ" sz="1050" dirty="0"/>
          </a:p>
        </p:txBody>
      </p:sp>
      <p:sp>
        <p:nvSpPr>
          <p:cNvPr id="19" name="TextBox 16">
            <a:extLst>
              <a:ext uri="{FF2B5EF4-FFF2-40B4-BE49-F238E27FC236}">
                <a16:creationId xmlns:a16="http://schemas.microsoft.com/office/drawing/2014/main" id="{80BF3CB6-25AA-4037-9363-3ED5D5C076A6}"/>
              </a:ext>
            </a:extLst>
          </p:cNvPr>
          <p:cNvSpPr txBox="1"/>
          <p:nvPr/>
        </p:nvSpPr>
        <p:spPr>
          <a:xfrm>
            <a:off x="112521" y="2431572"/>
            <a:ext cx="5718758" cy="207967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50000"/>
              </a:lnSpc>
              <a:spcBef>
                <a:spcPts val="0"/>
              </a:spcBef>
              <a:spcAft>
                <a:spcPts val="0"/>
              </a:spcAft>
              <a:buNone/>
              <a:defRPr sz="1800" b="0" i="0" u="none" strike="noStrike" kern="0" cap="none" spc="0" baseline="0">
                <a:solidFill>
                  <a:srgbClr val="000000"/>
                </a:solidFill>
                <a:uFillTx/>
              </a:defRPr>
            </a:pPr>
            <a:r>
              <a:rPr lang="en-US" sz="1200" b="1" i="0" u="sng" strike="noStrike" kern="1200" cap="none" spc="0" baseline="0" dirty="0">
                <a:solidFill>
                  <a:srgbClr val="000000"/>
                </a:solidFill>
                <a:uFillTx/>
                <a:latin typeface="Calibri" panose="020F0502020204030204"/>
              </a:rPr>
              <a:t>CHURCH STAFF CONTACT INFORMATION</a:t>
            </a:r>
          </a:p>
          <a:p>
            <a:pPr marL="171450" marR="0" lvl="0" indent="-171450" algn="l" defTabSz="457200" rtl="0" fontAlgn="auto" hangingPunct="1">
              <a:lnSpc>
                <a:spcPct val="150000"/>
              </a:lnSpc>
              <a:spcBef>
                <a:spcPts val="0"/>
              </a:spcBef>
              <a:spcAft>
                <a:spcPts val="30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Office</a:t>
            </a:r>
            <a:r>
              <a:rPr lang="es-ES" sz="1200" b="0" i="0" u="none" strike="noStrike" kern="1200" cap="none" spc="0" baseline="0" dirty="0">
                <a:solidFill>
                  <a:srgbClr val="000000"/>
                </a:solidFill>
                <a:uFillTx/>
                <a:latin typeface="Calibri" panose="020F0502020204030204"/>
              </a:rPr>
              <a:t>: 09 478 6314, </a:t>
            </a:r>
            <a:r>
              <a:rPr lang="es-ES" sz="1200" dirty="0">
                <a:solidFill>
                  <a:srgbClr val="000000"/>
                </a:solidFill>
                <a:latin typeface="Calibri" panose="020F0502020204030204"/>
              </a:rPr>
              <a:t> </a:t>
            </a:r>
            <a:r>
              <a:rPr lang="es-ES" sz="1200" b="0" i="0" u="none" strike="noStrike" kern="1200" cap="none" spc="0" baseline="0" dirty="0">
                <a:solidFill>
                  <a:srgbClr val="000000"/>
                </a:solidFill>
                <a:uFillTx/>
                <a:latin typeface="Calibri" panose="020F0502020204030204"/>
                <a:hlinkClick r:id="rId2"/>
              </a:rPr>
              <a:t>office@mairangichurch.org.nz</a:t>
            </a:r>
            <a:endParaRPr lang="es-ES" sz="1200" b="0" i="0" u="none" strike="noStrike" kern="1200" cap="none" spc="0" baseline="0" dirty="0">
              <a:solidFill>
                <a:srgbClr val="000000"/>
              </a:solidFill>
              <a:uFillTx/>
              <a:latin typeface="Calibri" panose="020F0502020204030204"/>
            </a:endParaRPr>
          </a:p>
          <a:p>
            <a:pPr marR="0" lvl="0" defTabSz="457200" rtl="0" fontAlgn="auto" hangingPunct="1">
              <a:lnSpc>
                <a:spcPct val="150000"/>
              </a:lnSpc>
              <a:spcBef>
                <a:spcPts val="0"/>
              </a:spcBef>
              <a:spcAft>
                <a:spcPts val="300"/>
              </a:spcAft>
              <a:defRPr sz="1800" b="0" i="0" u="none" strike="noStrike" kern="0" cap="none" spc="0" baseline="0">
                <a:solidFill>
                  <a:srgbClr val="000000"/>
                </a:solidFill>
                <a:uFillTx/>
              </a:defRPr>
            </a:pPr>
            <a:r>
              <a:rPr lang="es-E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General</a:t>
            </a:r>
            <a:r>
              <a:rPr lang="es-ES" sz="1200" b="0" i="0" u="none" strike="noStrike" kern="1200" cap="none" spc="0" baseline="0" dirty="0">
                <a:solidFill>
                  <a:srgbClr val="000000"/>
                </a:solidFill>
                <a:uFillTx/>
                <a:latin typeface="Calibri" panose="020F0502020204030204"/>
              </a:rPr>
              <a:t> </a:t>
            </a:r>
            <a:r>
              <a:rPr lang="es-ES" sz="1200" dirty="0">
                <a:solidFill>
                  <a:srgbClr val="000000"/>
                </a:solidFill>
                <a:latin typeface="Calibri" panose="020F0502020204030204"/>
              </a:rPr>
              <a:t>O</a:t>
            </a:r>
            <a:r>
              <a:rPr lang="es-ES" sz="1200" b="0" i="0" u="none" strike="noStrike" kern="1200" cap="none" spc="0" baseline="0" dirty="0">
                <a:solidFill>
                  <a:srgbClr val="000000"/>
                </a:solidFill>
                <a:uFillTx/>
                <a:latin typeface="Calibri" panose="020F0502020204030204"/>
              </a:rPr>
              <a:t>ffice </a:t>
            </a:r>
            <a:r>
              <a:rPr lang="es-ES" sz="1200" dirty="0" err="1">
                <a:solidFill>
                  <a:srgbClr val="000000"/>
                </a:solidFill>
                <a:latin typeface="Calibri" panose="020F0502020204030204"/>
              </a:rPr>
              <a:t>H</a:t>
            </a:r>
            <a:r>
              <a:rPr lang="es-ES" sz="1200" b="0" i="0" u="none" strike="noStrike" kern="1200" cap="none" spc="0" baseline="0" dirty="0" err="1">
                <a:solidFill>
                  <a:srgbClr val="000000"/>
                </a:solidFill>
                <a:uFillTx/>
                <a:latin typeface="Calibri" panose="020F0502020204030204"/>
              </a:rPr>
              <a:t>ours</a:t>
            </a:r>
            <a:r>
              <a:rPr lang="es-ES" sz="1200" b="0" i="0" u="none" strike="noStrike" kern="1200" cap="none" spc="0" baseline="0" dirty="0">
                <a:solidFill>
                  <a:srgbClr val="000000"/>
                </a:solidFill>
                <a:uFillTx/>
                <a:latin typeface="Calibri" panose="020F0502020204030204"/>
              </a:rPr>
              <a:t>: 9.30 am-12.30 pm</a:t>
            </a:r>
            <a:r>
              <a:rPr lang="en-NZ" sz="1200" b="0" i="0" u="none" strike="noStrike" kern="1200" cap="none" spc="0" baseline="0" dirty="0">
                <a:solidFill>
                  <a:srgbClr val="000000"/>
                </a:solidFill>
                <a:uFillTx/>
                <a:latin typeface="Calibri" panose="020F0502020204030204"/>
              </a:rPr>
              <a:t>,</a:t>
            </a:r>
            <a:r>
              <a:rPr lang="zh-CN" altLang="en-US" sz="1200" b="0" i="0" u="none" strike="noStrike" kern="1200" cap="none" spc="0" baseline="0" dirty="0">
                <a:solidFill>
                  <a:srgbClr val="000000"/>
                </a:solidFill>
                <a:uFillTx/>
                <a:latin typeface="Calibri" panose="020F0502020204030204"/>
              </a:rPr>
              <a:t> </a:t>
            </a:r>
            <a:r>
              <a:rPr lang="en-US" altLang="zh-CN" sz="1200" b="0" i="0" u="none" strike="noStrike" kern="1200" cap="none" spc="0" baseline="0" dirty="0">
                <a:solidFill>
                  <a:srgbClr val="000000"/>
                </a:solidFill>
                <a:uFillTx/>
                <a:latin typeface="Calibri" panose="020F0502020204030204"/>
              </a:rPr>
              <a:t>Tue - Fri</a:t>
            </a:r>
            <a:r>
              <a:rPr lang="es-ES" sz="1200" b="0" i="0" u="none" strike="noStrike" kern="1200" cap="none" spc="0" baseline="0" dirty="0">
                <a:solidFill>
                  <a:srgbClr val="000000"/>
                </a:solidFill>
                <a:uFillTx/>
                <a:latin typeface="Calibri" panose="020F0502020204030204"/>
              </a:rPr>
              <a:t> (</a:t>
            </a:r>
            <a:r>
              <a:rPr lang="en-NZ" sz="1200" dirty="0">
                <a:solidFill>
                  <a:srgbClr val="000000"/>
                </a:solidFill>
                <a:latin typeface="Calibri" panose="020F0502020204030204"/>
              </a:rPr>
              <a:t>booking needed for appointments)</a:t>
            </a:r>
            <a:endParaRPr lang="en-US" sz="1200" b="0" i="0" u="none" strike="noStrike" kern="120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i="0" u="none" strike="noStrike" kern="1200" cap="none" spc="0" baseline="0" dirty="0">
                <a:solidFill>
                  <a:srgbClr val="000000"/>
                </a:solidFill>
                <a:uFillTx/>
                <a:latin typeface="Calibri" panose="020F0502020204030204"/>
                <a:ea typeface="DengXian" panose="02010600030101010101" pitchFamily="2" charset="-122"/>
              </a:rPr>
              <a:t>Acting Senior </a:t>
            </a:r>
            <a:r>
              <a:rPr lang="es-ES" sz="1200" b="1" i="0" u="none" strike="noStrike" kern="1200" cap="none" spc="0" baseline="0" dirty="0">
                <a:solidFill>
                  <a:srgbClr val="000000"/>
                </a:solidFill>
                <a:uFillTx/>
                <a:latin typeface="Calibri" panose="020F0502020204030204"/>
              </a:rPr>
              <a:t>Pastor, David Yeh: </a:t>
            </a:r>
            <a:r>
              <a:rPr lang="es-ES" sz="1200" b="0" i="0" u="none" strike="noStrike" kern="1200" cap="none" spc="0" baseline="0" dirty="0">
                <a:solidFill>
                  <a:srgbClr val="000000"/>
                </a:solidFill>
                <a:uFillTx/>
                <a:latin typeface="Calibri" panose="020F0502020204030204"/>
              </a:rPr>
              <a:t>022 5220 670,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david@mairangichurch.org.nz</a:t>
            </a:r>
            <a:endParaRPr lang="en-US" sz="1200" b="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US" sz="1200" b="1" dirty="0">
                <a:solidFill>
                  <a:srgbClr val="000000"/>
                </a:solidFill>
                <a:latin typeface="Calibri" panose="020F0502020204030204"/>
                <a:ea typeface="DengXian" panose="02010600030101010101" pitchFamily="2" charset="-122"/>
              </a:rPr>
              <a:t>A</a:t>
            </a:r>
            <a:r>
              <a:rPr lang="en-US" altLang="zh-CN" sz="1200" b="1" dirty="0">
                <a:solidFill>
                  <a:srgbClr val="000000"/>
                </a:solidFill>
                <a:latin typeface="Calibri" panose="020F0502020204030204"/>
                <a:ea typeface="DengXian" panose="02010600030101010101" pitchFamily="2" charset="-122"/>
              </a:rPr>
              <a:t>ssociate Pastor, Bijoy Joy: </a:t>
            </a:r>
            <a:r>
              <a:rPr lang="en-US" altLang="zh-CN" sz="1200" dirty="0">
                <a:solidFill>
                  <a:srgbClr val="000000"/>
                </a:solidFill>
                <a:latin typeface="Calibri" panose="020F0502020204030204"/>
                <a:ea typeface="DengXian" panose="02010600030101010101" pitchFamily="2" charset="-122"/>
              </a:rPr>
              <a:t>020 4020 6404, </a:t>
            </a:r>
            <a:r>
              <a:rPr lang="en-US" sz="1200" b="0" i="0" u="none" strike="noStrike" kern="1200" cap="none" spc="0" baseline="0" dirty="0">
                <a:solidFill>
                  <a:srgbClr val="000000"/>
                </a:solidFill>
                <a:uFillTx/>
                <a:latin typeface="Calibri" panose="020F0502020204030204"/>
                <a:ea typeface="DengXian" panose="02010600030101010101" pitchFamily="2" charset="-122"/>
                <a:hlinkClick r:id="rId3"/>
              </a:rPr>
              <a:t>bijoy@mairangichurch.org.nz</a:t>
            </a:r>
            <a:endParaRPr lang="en-US" sz="1200" i="0" u="none" strike="noStrike" kern="1200" cap="none" spc="0" baseline="0" dirty="0">
              <a:solidFill>
                <a:srgbClr val="000000"/>
              </a:solidFill>
              <a:uFillTx/>
              <a:latin typeface="Calibri" panose="020F0502020204030204"/>
              <a:ea typeface="DengXian" panose="02010600030101010101" pitchFamily="2" charset="-122"/>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n-NZ" sz="1200" b="1" i="0" u="none" strike="noStrike" kern="0" cap="none" spc="0" baseline="0" dirty="0">
                <a:solidFill>
                  <a:srgbClr val="000000"/>
                </a:solidFill>
                <a:uFillTx/>
                <a:latin typeface="Calibri" panose="020F0502020204030204"/>
              </a:rPr>
              <a:t>Chinese Evangelist, Wendy Liu</a:t>
            </a:r>
            <a:r>
              <a:rPr lang="en-NZ" sz="1200" b="0" i="0" u="none" strike="noStrike" kern="0" cap="none" spc="0" baseline="0" dirty="0">
                <a:solidFill>
                  <a:srgbClr val="000000"/>
                </a:solidFill>
                <a:uFillTx/>
                <a:latin typeface="Calibri" panose="020F0502020204030204"/>
              </a:rPr>
              <a:t>: 021 0265 4800, </a:t>
            </a:r>
            <a:r>
              <a:rPr lang="en-NZ" sz="1200" b="0" i="0" u="none" strike="noStrike" kern="0" cap="none" spc="0" baseline="0" dirty="0">
                <a:solidFill>
                  <a:srgbClr val="000000"/>
                </a:solidFill>
                <a:uFillTx/>
                <a:latin typeface="Calibri" panose="020F0502020204030204"/>
                <a:hlinkClick r:id="rId4"/>
              </a:rPr>
              <a:t>wendy@mairangichurch.org.nz</a:t>
            </a:r>
            <a:endParaRPr lang="en-NZ" sz="1200" b="0" i="0" u="none" strike="noStrike" kern="0" cap="none" spc="0" baseline="0" dirty="0">
              <a:solidFill>
                <a:srgbClr val="000000"/>
              </a:solidFill>
              <a:uFillTx/>
              <a:latin typeface="Calibri" panose="020F0502020204030204"/>
            </a:endParaRPr>
          </a:p>
          <a:p>
            <a:pPr marL="171450" marR="0" lvl="0" indent="-171450" algn="l" defTabSz="457200" rtl="0" fontAlgn="auto" hangingPunct="1">
              <a:lnSpc>
                <a:spcPct val="150000"/>
              </a:lnSpc>
              <a:spcBef>
                <a:spcPts val="0"/>
              </a:spcBef>
              <a:spcAft>
                <a:spcPts val="0"/>
              </a:spcAft>
              <a:buFontTx/>
              <a:buChar char="-"/>
              <a:defRPr sz="1800" b="0" i="0" u="none" strike="noStrike" kern="0" cap="none" spc="0" baseline="0">
                <a:solidFill>
                  <a:srgbClr val="000000"/>
                </a:solidFill>
                <a:uFillTx/>
              </a:defRPr>
            </a:pPr>
            <a:r>
              <a:rPr lang="es-ES" sz="1200" b="1" i="0" u="none" strike="noStrike" kern="1200" cap="none" spc="0" baseline="0" dirty="0">
                <a:solidFill>
                  <a:srgbClr val="000000"/>
                </a:solidFill>
                <a:uFillTx/>
                <a:latin typeface="Calibri" panose="020F0502020204030204"/>
              </a:rPr>
              <a:t>Church </a:t>
            </a:r>
            <a:r>
              <a:rPr lang="es-ES" sz="1200" b="1" i="0" u="none" strike="noStrike" kern="1200" cap="none" spc="0" baseline="0" dirty="0" err="1">
                <a:solidFill>
                  <a:srgbClr val="000000"/>
                </a:solidFill>
                <a:uFillTx/>
                <a:latin typeface="Calibri" panose="020F0502020204030204"/>
              </a:rPr>
              <a:t>Administrator</a:t>
            </a:r>
            <a:r>
              <a:rPr lang="es-ES" sz="1200" b="1" i="0" u="none" strike="noStrike" kern="1200" cap="none" spc="0" baseline="0" dirty="0">
                <a:solidFill>
                  <a:srgbClr val="000000"/>
                </a:solidFill>
                <a:uFillTx/>
                <a:latin typeface="Calibri" panose="020F0502020204030204"/>
              </a:rPr>
              <a:t>, </a:t>
            </a:r>
            <a:r>
              <a:rPr lang="en-US" sz="1200" b="1" dirty="0">
                <a:solidFill>
                  <a:srgbClr val="000000"/>
                </a:solidFill>
                <a:latin typeface="Calibri" panose="020F0502020204030204"/>
              </a:rPr>
              <a:t>Cobi Wu: </a:t>
            </a:r>
            <a:r>
              <a:rPr lang="en-US" sz="1200" u="sng" dirty="0">
                <a:solidFill>
                  <a:schemeClr val="accent5"/>
                </a:solidFill>
                <a:latin typeface="Calibri" panose="020F0502020204030204"/>
              </a:rPr>
              <a:t>office@mairangichurch.org.nz</a:t>
            </a:r>
            <a:endParaRPr lang="en-NZ" sz="1200" b="0" i="0" u="sng" strike="noStrike" kern="1200" cap="none" spc="0" baseline="0" dirty="0">
              <a:solidFill>
                <a:schemeClr val="accent5"/>
              </a:solidFill>
              <a:uFillTx/>
              <a:latin typeface="Calibri" panose="020F0502020204030204"/>
            </a:endParaRPr>
          </a:p>
        </p:txBody>
      </p:sp>
      <p:sp>
        <p:nvSpPr>
          <p:cNvPr id="5" name="Rectangle 4">
            <a:extLst>
              <a:ext uri="{FF2B5EF4-FFF2-40B4-BE49-F238E27FC236}">
                <a16:creationId xmlns:a16="http://schemas.microsoft.com/office/drawing/2014/main" id="{E893F5A4-1E65-4E8B-AE9B-AD528F4F323C}"/>
              </a:ext>
            </a:extLst>
          </p:cNvPr>
          <p:cNvSpPr/>
          <p:nvPr/>
        </p:nvSpPr>
        <p:spPr>
          <a:xfrm>
            <a:off x="6168147" y="304800"/>
            <a:ext cx="2960249" cy="1414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18" name="Picture 17">
            <a:extLst>
              <a:ext uri="{FF2B5EF4-FFF2-40B4-BE49-F238E27FC236}">
                <a16:creationId xmlns:a16="http://schemas.microsoft.com/office/drawing/2014/main" id="{7D85A0DE-F35C-46A0-9355-09960513C25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b="14181"/>
          <a:stretch/>
        </p:blipFill>
        <p:spPr>
          <a:xfrm>
            <a:off x="277982" y="5989487"/>
            <a:ext cx="525229" cy="448740"/>
          </a:xfrm>
          <a:prstGeom prst="rect">
            <a:avLst/>
          </a:prstGeom>
        </p:spPr>
      </p:pic>
      <p:sp>
        <p:nvSpPr>
          <p:cNvPr id="22" name="TextBox 27">
            <a:extLst>
              <a:ext uri="{FF2B5EF4-FFF2-40B4-BE49-F238E27FC236}">
                <a16:creationId xmlns:a16="http://schemas.microsoft.com/office/drawing/2014/main" id="{10CACB0A-3F9C-45FF-97B3-6895DBA013AD}"/>
              </a:ext>
            </a:extLst>
          </p:cNvPr>
          <p:cNvSpPr txBox="1"/>
          <p:nvPr/>
        </p:nvSpPr>
        <p:spPr>
          <a:xfrm>
            <a:off x="9347832" y="130608"/>
            <a:ext cx="2810515" cy="6694140"/>
          </a:xfrm>
          <a:prstGeom prst="rect">
            <a:avLst/>
          </a:prstGeom>
          <a:noFill/>
          <a:ln cap="flat">
            <a:noFill/>
          </a:ln>
        </p:spPr>
        <p:txBody>
          <a:bodyPr vert="horz" wrap="square" lIns="91440" tIns="45720" rIns="91440" bIns="45720" anchor="t" anchorCtr="0" compatLnSpc="1">
            <a:spAutoFit/>
          </a:bodyPr>
          <a:lstStyle/>
          <a:p>
            <a:pPr marL="0" marR="0" lvl="0" indent="0"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uFillTx/>
                <a:latin typeface="Calibri" panose="020F0502020204030204"/>
              </a:rPr>
              <a:t>PRAYER &amp; INTERCESSION </a:t>
            </a:r>
            <a:br>
              <a:rPr lang="en-NZ" b="1" i="0" u="sng" strike="noStrike" kern="1200" cap="none" spc="0" baseline="0" dirty="0">
                <a:uFillTx/>
                <a:latin typeface="Calibri" panose="020F0502020204030204"/>
              </a:rPr>
            </a:br>
            <a:r>
              <a:rPr lang="en-NZ" sz="1000" b="1" i="1" kern="0" dirty="0">
                <a:solidFill>
                  <a:srgbClr val="000000"/>
                </a:solidFill>
              </a:rPr>
              <a:t>“and pray for one another,” </a:t>
            </a:r>
            <a:r>
              <a:rPr lang="en-NZ" sz="1000" b="1" i="1" dirty="0"/>
              <a:t>James 5:16b </a:t>
            </a:r>
            <a:br>
              <a:rPr lang="en-NZ" sz="1000" b="1" i="1" dirty="0"/>
            </a:br>
            <a:r>
              <a:rPr lang="en-NZ" sz="1200" i="1" dirty="0"/>
              <a:t>Please visit the Prayer Wall in the foyer. Pin your prayers, answers to prayers and testimonies to the prayer wall. Remember to pray for the requests on our prayer wall. </a:t>
            </a:r>
            <a:endParaRPr lang="en-NZ" sz="800" b="1" u="sng" dirty="0"/>
          </a:p>
          <a:p>
            <a:pPr lvl="0" algn="just" defTabSz="457200">
              <a:spcBef>
                <a:spcPts val="600"/>
              </a:spcBef>
              <a:defRPr sz="1800" b="0" i="0" u="none" strike="noStrike" kern="0" cap="none" spc="0" baseline="0">
                <a:solidFill>
                  <a:srgbClr val="000000"/>
                </a:solidFill>
                <a:uFillTx/>
              </a:defRPr>
            </a:pPr>
            <a:r>
              <a:rPr lang="en-NZ" b="1" u="sng" dirty="0"/>
              <a:t>GIVE THANKS &amp; PRAY FOR</a:t>
            </a:r>
          </a:p>
          <a:p>
            <a:pPr lvl="0" algn="just" defTabSz="457200">
              <a:defRPr sz="1800" b="0" i="0" u="none" strike="noStrike" kern="0" cap="none" spc="0" baseline="0">
                <a:solidFill>
                  <a:srgbClr val="000000"/>
                </a:solidFill>
                <a:uFillTx/>
              </a:defRPr>
            </a:pPr>
            <a:r>
              <a:rPr lang="en-NZ" altLang="zh-CN" sz="1200" dirty="0"/>
              <a:t>Pray for the church and brothers and sisters. May the Holy Spirit lead us to grow together in love and knowledge and bear the fruit of the Holy Spirit. </a:t>
            </a:r>
          </a:p>
          <a:p>
            <a:pPr lvl="0" algn="just" defTabSz="457200">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NZ" altLang="zh-CN" sz="1200" dirty="0"/>
              <a:t>P</a:t>
            </a:r>
            <a:r>
              <a:rPr lang="en-US" altLang="zh-CN" sz="1200" dirty="0"/>
              <a:t>ray for Ming, Kevin, Joyce and Shuping for their treatments. May God heal them and give them strength.</a:t>
            </a:r>
            <a:endParaRPr lang="en-NZ" altLang="zh-CN" sz="1200" dirty="0"/>
          </a:p>
          <a:p>
            <a:pPr marL="171450" lvl="0" indent="-171450" algn="just" defTabSz="457200">
              <a:buFont typeface="Arial" panose="020B0604020202020204" pitchFamily="34" charset="0"/>
              <a:buChar char="•"/>
              <a:defRPr sz="1800" b="0" i="0" u="none" strike="noStrike" kern="0" cap="none" spc="0" baseline="0">
                <a:solidFill>
                  <a:srgbClr val="000000"/>
                </a:solidFill>
                <a:uFillTx/>
              </a:defRPr>
            </a:pPr>
            <a:endParaRPr lang="en-NZ" altLang="zh-CN" sz="1200" dirty="0"/>
          </a:p>
          <a:p>
            <a:pPr lvl="0" algn="just" defTabSz="457200">
              <a:defRPr sz="1800" b="0" i="0" u="none" strike="noStrike" kern="0" cap="none" spc="0" baseline="0">
                <a:solidFill>
                  <a:srgbClr val="000000"/>
                </a:solidFill>
                <a:uFillTx/>
              </a:defRPr>
            </a:pPr>
            <a:r>
              <a:rPr lang="en-US" altLang="zh-CN" b="1" i="0" u="sng" strike="noStrike" kern="1200" cap="none" spc="0" baseline="0" dirty="0">
                <a:uFillTx/>
                <a:latin typeface="Calibri" panose="020F0502020204030204"/>
              </a:rPr>
              <a:t>Church Outreach</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Street Evangelism </a:t>
            </a:r>
            <a:br>
              <a:rPr lang="en-US" altLang="zh-CN" sz="1200" b="1" dirty="0">
                <a:latin typeface="Calibri" panose="020F0502020204030204"/>
              </a:rPr>
            </a:br>
            <a:r>
              <a:rPr lang="en-US" altLang="zh-CN" sz="1200" dirty="0">
                <a:latin typeface="Calibri" panose="020F0502020204030204"/>
              </a:rPr>
              <a:t>Sat 10.00 am – 12.00 pm</a:t>
            </a:r>
            <a:br>
              <a:rPr lang="en-US" altLang="zh-CN" sz="1200" dirty="0">
                <a:latin typeface="Calibri" panose="020F0502020204030204"/>
              </a:rPr>
            </a:br>
            <a:r>
              <a:rPr lang="en-US" altLang="zh-CN" sz="1200" dirty="0">
                <a:latin typeface="Calibri" panose="020F0502020204030204"/>
              </a:rPr>
              <a:t>Flora: 021 201 9577</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Music For Kiddies (Japanese)</a:t>
            </a:r>
            <a:br>
              <a:rPr lang="en-US" altLang="zh-CN" sz="1200" b="1" dirty="0">
                <a:latin typeface="Calibri" panose="020F0502020204030204"/>
              </a:rPr>
            </a:br>
            <a:r>
              <a:rPr lang="en-US" altLang="zh-CN" sz="1200" dirty="0">
                <a:latin typeface="Calibri" panose="020F0502020204030204"/>
              </a:rPr>
              <a:t>School terms, every 2</a:t>
            </a:r>
            <a:r>
              <a:rPr lang="en-US" altLang="zh-CN" sz="1200" baseline="30000" dirty="0">
                <a:latin typeface="Calibri" panose="020F0502020204030204"/>
              </a:rPr>
              <a:t>nd</a:t>
            </a:r>
            <a:r>
              <a:rPr lang="en-US" altLang="zh-CN" sz="1200" dirty="0">
                <a:latin typeface="Calibri" panose="020F0502020204030204"/>
              </a:rPr>
              <a:t>, 4</a:t>
            </a:r>
            <a:r>
              <a:rPr lang="en-US" altLang="zh-CN" sz="1200" baseline="30000" dirty="0">
                <a:latin typeface="Calibri" panose="020F0502020204030204"/>
              </a:rPr>
              <a:t>th</a:t>
            </a:r>
            <a:r>
              <a:rPr lang="en-US" altLang="zh-CN" sz="1200" dirty="0">
                <a:latin typeface="Calibri" panose="020F0502020204030204"/>
              </a:rPr>
              <a:t> and 5</a:t>
            </a:r>
            <a:r>
              <a:rPr lang="en-US" altLang="zh-CN" sz="1200" baseline="30000" dirty="0">
                <a:latin typeface="Calibri" panose="020F0502020204030204"/>
              </a:rPr>
              <a:t>th</a:t>
            </a:r>
            <a:r>
              <a:rPr lang="en-US" altLang="zh-CN" sz="1200" dirty="0">
                <a:latin typeface="Calibri" panose="020F0502020204030204"/>
              </a:rPr>
              <a:t> Thurs  10.30 am – 12.00 pm</a:t>
            </a:r>
            <a:br>
              <a:rPr lang="en-NZ" altLang="zh-CN" sz="1200" dirty="0">
                <a:latin typeface="Calibri" panose="020F0502020204030204"/>
              </a:rPr>
            </a:br>
            <a:r>
              <a:rPr lang="en-NZ" altLang="zh-CN" sz="1200" dirty="0">
                <a:latin typeface="Calibri" panose="020F0502020204030204"/>
              </a:rPr>
              <a:t>Maki:</a:t>
            </a:r>
            <a:r>
              <a:rPr lang="zh-CN" altLang="en-US" sz="1200" dirty="0">
                <a:latin typeface="Calibri" panose="020F0502020204030204"/>
              </a:rPr>
              <a:t> </a:t>
            </a:r>
            <a:r>
              <a:rPr lang="en-NZ" altLang="zh-CN" sz="1200" dirty="0">
                <a:latin typeface="Calibri" panose="020F0502020204030204"/>
              </a:rPr>
              <a:t>027</a:t>
            </a:r>
            <a:r>
              <a:rPr lang="zh-CN" altLang="en-US" sz="1200" dirty="0">
                <a:latin typeface="Calibri" panose="020F0502020204030204"/>
              </a:rPr>
              <a:t> </a:t>
            </a:r>
            <a:r>
              <a:rPr lang="en-NZ" altLang="zh-CN" sz="1200" dirty="0">
                <a:latin typeface="Calibri" panose="020F0502020204030204"/>
              </a:rPr>
              <a:t>3803627</a:t>
            </a:r>
            <a:r>
              <a:rPr lang="zh-CN" altLang="en-US" sz="1200" dirty="0">
                <a:latin typeface="Calibri" panose="020F0502020204030204"/>
              </a:rPr>
              <a:t> </a:t>
            </a:r>
            <a:r>
              <a:rPr lang="en-NZ" altLang="zh-CN" sz="1200" dirty="0">
                <a:latin typeface="Calibri" panose="020F0502020204030204"/>
              </a:rPr>
              <a:t>(Japanese)</a:t>
            </a:r>
            <a:r>
              <a:rPr lang="en-US" altLang="zh-CN" sz="1200" dirty="0">
                <a:latin typeface="Calibri" panose="020F0502020204030204"/>
              </a:rPr>
              <a:t> </a:t>
            </a: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Food Bank </a:t>
            </a:r>
            <a:r>
              <a:rPr lang="en-US" altLang="zh-CN" sz="1200" dirty="0"/>
              <a:t>Contact Caroline/</a:t>
            </a:r>
            <a:r>
              <a:rPr lang="en-US" altLang="zh-CN" sz="1200" dirty="0" err="1"/>
              <a:t>Dalice</a:t>
            </a:r>
            <a:endParaRPr lang="en-US" altLang="zh-CN" sz="1200" b="1" dirty="0">
              <a:latin typeface="Calibri" panose="020F0502020204030204"/>
            </a:endParaRPr>
          </a:p>
          <a:p>
            <a:pPr marL="171450" lvl="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Good News Flower Arrangement</a:t>
            </a:r>
            <a:br>
              <a:rPr lang="en-US" altLang="zh-CN" sz="1200" b="1" dirty="0">
                <a:latin typeface="Calibri" panose="020F0502020204030204"/>
              </a:rPr>
            </a:br>
            <a:r>
              <a:rPr lang="en-US" altLang="zh-CN" sz="1200" dirty="0">
                <a:latin typeface="Calibri" panose="020F0502020204030204"/>
              </a:rPr>
              <a:t>Annie Zhang: 027 3939345</a:t>
            </a:r>
          </a:p>
          <a:p>
            <a:pPr marL="171450" indent="-171450" defTabSz="457200">
              <a:buFont typeface="Wingdings" panose="05000000000000000000" pitchFamily="2" charset="2"/>
              <a:buChar char="Ø"/>
              <a:defRPr sz="1800" b="0" i="0" u="none" strike="noStrike" kern="0" cap="none" spc="0" baseline="0">
                <a:solidFill>
                  <a:srgbClr val="000000"/>
                </a:solidFill>
                <a:uFillTx/>
              </a:defRPr>
            </a:pPr>
            <a:r>
              <a:rPr lang="en-US" altLang="zh-CN" sz="1200" b="1" dirty="0">
                <a:latin typeface="Calibri" panose="020F0502020204030204"/>
              </a:rPr>
              <a:t>English Class</a:t>
            </a:r>
            <a:r>
              <a:rPr lang="zh-CN" altLang="en-US" sz="1200" b="1" dirty="0">
                <a:latin typeface="Calibri" panose="020F0502020204030204"/>
              </a:rPr>
              <a:t>：</a:t>
            </a:r>
            <a:endParaRPr lang="en-NZ" altLang="zh-CN" sz="1200" b="1" dirty="0">
              <a:latin typeface="Calibri" panose="020F0502020204030204"/>
            </a:endParaRPr>
          </a:p>
          <a:p>
            <a:pPr defTabSz="457200">
              <a:defRPr sz="1800" b="0" i="0" u="none" strike="noStrike" kern="0" cap="none" spc="0" baseline="0">
                <a:solidFill>
                  <a:srgbClr val="000000"/>
                </a:solidFill>
                <a:uFillTx/>
              </a:defRPr>
            </a:pPr>
            <a:r>
              <a:rPr lang="en-NZ" altLang="zh-CN" sz="1200" b="1" dirty="0">
                <a:latin typeface="Calibri" panose="020F0502020204030204"/>
              </a:rPr>
              <a:t>    </a:t>
            </a:r>
            <a:r>
              <a:rPr lang="en-NZ" altLang="zh-CN" sz="1200" dirty="0">
                <a:latin typeface="Calibri" panose="020F0502020204030204"/>
              </a:rPr>
              <a:t>E</a:t>
            </a:r>
            <a:r>
              <a:rPr lang="en-US" altLang="zh-CN" sz="1200" dirty="0">
                <a:latin typeface="Calibri" panose="020F0502020204030204"/>
              </a:rPr>
              <a:t>very Monday, 10-2 pm </a:t>
            </a:r>
          </a:p>
          <a:p>
            <a:pPr defTabSz="457200">
              <a:defRPr sz="1800" b="0" i="0" u="none" strike="noStrike" kern="0" cap="none" spc="0" baseline="0">
                <a:solidFill>
                  <a:srgbClr val="000000"/>
                </a:solidFill>
                <a:uFillTx/>
              </a:defRPr>
            </a:pPr>
            <a:r>
              <a:rPr lang="en-US" altLang="zh-CN" sz="1200" dirty="0">
                <a:latin typeface="Calibri" panose="020F0502020204030204"/>
              </a:rPr>
              <a:t>    Church downstairs</a:t>
            </a:r>
          </a:p>
          <a:p>
            <a:pPr defTabSz="457200">
              <a:defRPr sz="1800" b="0" i="0" u="none" strike="noStrike" kern="0" cap="none" spc="0" baseline="0">
                <a:solidFill>
                  <a:srgbClr val="000000"/>
                </a:solidFill>
                <a:uFillTx/>
              </a:defRPr>
            </a:pPr>
            <a:r>
              <a:rPr lang="en-US" altLang="zh-CN" sz="1200" dirty="0">
                <a:latin typeface="Calibri" panose="020F0502020204030204"/>
              </a:rPr>
              <a:t>    </a:t>
            </a:r>
            <a:r>
              <a:rPr lang="en-NZ" altLang="zh-CN" sz="1200" dirty="0">
                <a:latin typeface="Calibri" panose="020F0502020204030204"/>
              </a:rPr>
              <a:t>G</a:t>
            </a:r>
            <a:r>
              <a:rPr lang="en-US" altLang="zh-CN" sz="1200" dirty="0">
                <a:latin typeface="Calibri" panose="020F0502020204030204"/>
              </a:rPr>
              <a:t>race</a:t>
            </a:r>
            <a:r>
              <a:rPr lang="en-NZ" sz="1200" dirty="0"/>
              <a:t> (0226387288)</a:t>
            </a:r>
            <a:endParaRPr lang="en-US" altLang="zh-CN" sz="1200" dirty="0"/>
          </a:p>
          <a:p>
            <a:pPr defTabSz="457200">
              <a:defRPr sz="1800" b="0" i="0" u="none" strike="noStrike" kern="0" cap="none" spc="0" baseline="0">
                <a:solidFill>
                  <a:srgbClr val="000000"/>
                </a:solidFill>
                <a:uFillTx/>
              </a:defRPr>
            </a:pPr>
            <a:endParaRPr lang="en-US" altLang="zh-CN" sz="1200" dirty="0"/>
          </a:p>
        </p:txBody>
      </p:sp>
      <p:grpSp>
        <p:nvGrpSpPr>
          <p:cNvPr id="11" name="Group 10">
            <a:extLst>
              <a:ext uri="{FF2B5EF4-FFF2-40B4-BE49-F238E27FC236}">
                <a16:creationId xmlns:a16="http://schemas.microsoft.com/office/drawing/2014/main" id="{8B8E73C6-4CF0-BB2C-7270-10372FFEA69C}"/>
              </a:ext>
            </a:extLst>
          </p:cNvPr>
          <p:cNvGrpSpPr/>
          <p:nvPr/>
        </p:nvGrpSpPr>
        <p:grpSpPr>
          <a:xfrm>
            <a:off x="6330274" y="119157"/>
            <a:ext cx="2998782" cy="2656419"/>
            <a:chOff x="6203662" y="143221"/>
            <a:chExt cx="2998782" cy="2656419"/>
          </a:xfrm>
        </p:grpSpPr>
        <p:sp>
          <p:nvSpPr>
            <p:cNvPr id="10" name="TextBox 9"/>
            <p:cNvSpPr txBox="1"/>
            <p:nvPr/>
          </p:nvSpPr>
          <p:spPr>
            <a:xfrm>
              <a:off x="6203662" y="143221"/>
              <a:ext cx="2984103" cy="369332"/>
            </a:xfrm>
            <a:prstGeom prst="rect">
              <a:avLst/>
            </a:prstGeom>
            <a:noFill/>
            <a:ln cap="flat">
              <a:noFill/>
            </a:ln>
          </p:spPr>
          <p:txBody>
            <a:bodyPr vert="horz" wrap="square" lIns="91440" tIns="45720" rIns="91440" bIns="45720" anchor="t" anchorCtr="0" compatLnSpc="1">
              <a:spAutoFit/>
            </a:bodyPr>
            <a:lstStyle/>
            <a:p>
              <a:pPr marL="0" marR="0" lvl="0" indent="0" algn="l" defTabSz="457200" rtl="0" fontAlgn="auto" hangingPunct="1">
                <a:lnSpc>
                  <a:spcPct val="100000"/>
                </a:lnSpc>
                <a:spcBef>
                  <a:spcPts val="0"/>
                </a:spcBef>
                <a:spcAft>
                  <a:spcPts val="0"/>
                </a:spcAft>
                <a:buNone/>
                <a:defRPr sz="1800" b="0" i="0" u="none" strike="noStrike" kern="0" cap="none" spc="0" baseline="0">
                  <a:solidFill>
                    <a:srgbClr val="000000"/>
                  </a:solidFill>
                  <a:uFillTx/>
                </a:defRPr>
              </a:pPr>
              <a:r>
                <a:rPr lang="en-NZ" b="1" i="0" u="sng" strike="noStrike" kern="1200" cap="none" spc="0" baseline="0" dirty="0">
                  <a:solidFill>
                    <a:srgbClr val="000000"/>
                  </a:solidFill>
                  <a:uFillTx/>
                  <a:latin typeface="Calibri" panose="020F0502020204030204"/>
                </a:rPr>
                <a:t>NEWS &amp; EVENTS</a:t>
              </a:r>
            </a:p>
          </p:txBody>
        </p:sp>
        <p:sp>
          <p:nvSpPr>
            <p:cNvPr id="15" name="Rectangle: Rounded Corners 14">
              <a:extLst>
                <a:ext uri="{FF2B5EF4-FFF2-40B4-BE49-F238E27FC236}">
                  <a16:creationId xmlns:a16="http://schemas.microsoft.com/office/drawing/2014/main" id="{143D8C71-4C81-45DC-897A-27BD25220AD5}"/>
                </a:ext>
              </a:extLst>
            </p:cNvPr>
            <p:cNvSpPr/>
            <p:nvPr/>
          </p:nvSpPr>
          <p:spPr>
            <a:xfrm>
              <a:off x="6209886" y="264958"/>
              <a:ext cx="2947218" cy="2215991"/>
            </a:xfrm>
            <a:prstGeom prst="roundRect">
              <a:avLst>
                <a:gd name="adj" fmla="val 16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endParaRPr lang="en-NZ" sz="1100" dirty="0">
                <a:solidFill>
                  <a:schemeClr val="tx1"/>
                </a:solidFill>
              </a:endParaRPr>
            </a:p>
            <a:p>
              <a:pPr algn="just"/>
              <a:endParaRPr lang="en-NZ" sz="1100" dirty="0">
                <a:solidFill>
                  <a:schemeClr val="tx1"/>
                </a:solidFill>
              </a:endParaRPr>
            </a:p>
          </p:txBody>
        </p:sp>
        <p:sp>
          <p:nvSpPr>
            <p:cNvPr id="21" name="Rectangle 20">
              <a:extLst>
                <a:ext uri="{FF2B5EF4-FFF2-40B4-BE49-F238E27FC236}">
                  <a16:creationId xmlns:a16="http://schemas.microsoft.com/office/drawing/2014/main" id="{DD564189-820B-4AE7-85A8-549836811854}"/>
                </a:ext>
              </a:extLst>
            </p:cNvPr>
            <p:cNvSpPr/>
            <p:nvPr/>
          </p:nvSpPr>
          <p:spPr>
            <a:xfrm>
              <a:off x="6218341" y="506705"/>
              <a:ext cx="2984103" cy="2292935"/>
            </a:xfrm>
            <a:prstGeom prst="rect">
              <a:avLst/>
            </a:prstGeom>
          </p:spPr>
          <p:txBody>
            <a:bodyPr wrap="square">
              <a:spAutoFit/>
            </a:bodyPr>
            <a:lstStyle/>
            <a:p>
              <a:pPr algn="just">
                <a:spcBef>
                  <a:spcPts val="600"/>
                </a:spcBef>
              </a:pPr>
              <a:r>
                <a:rPr lang="en-NZ" sz="1600" b="1" u="sng" dirty="0"/>
                <a:t>Encounter </a:t>
              </a:r>
              <a:r>
                <a:rPr lang="en-NZ" sz="1200" b="1" u="sng" dirty="0"/>
                <a:t>(Church Worship &amp; Prayer Evening </a:t>
              </a:r>
              <a:r>
                <a:rPr lang="zh-CN" altLang="en-US" sz="1200" b="1" u="sng" dirty="0"/>
                <a:t>（</a:t>
              </a:r>
              <a:r>
                <a:rPr lang="en-US" altLang="zh-CN" sz="1200" b="1" u="sng" dirty="0"/>
                <a:t>every 1</a:t>
              </a:r>
              <a:r>
                <a:rPr lang="en-US" altLang="zh-CN" sz="1200" b="1" u="sng" baseline="30000" dirty="0"/>
                <a:t>st</a:t>
              </a:r>
              <a:r>
                <a:rPr lang="en-US" altLang="zh-CN" sz="1200" b="1" u="sng" dirty="0"/>
                <a:t> and 3</a:t>
              </a:r>
              <a:r>
                <a:rPr lang="en-US" altLang="zh-CN" sz="1200" b="1" u="sng" baseline="30000" dirty="0"/>
                <a:t>rd</a:t>
              </a:r>
              <a:r>
                <a:rPr lang="en-US" altLang="zh-CN" sz="1200" b="1" u="sng" dirty="0"/>
                <a:t> Sunday Evening)</a:t>
              </a:r>
              <a:endParaRPr lang="en-NZ" sz="1200" dirty="0">
                <a:highlight>
                  <a:srgbClr val="FFFF00"/>
                </a:highlight>
              </a:endParaRPr>
            </a:p>
            <a:p>
              <a:pPr algn="just">
                <a:spcBef>
                  <a:spcPts val="600"/>
                </a:spcBef>
              </a:pPr>
              <a:r>
                <a:rPr lang="en-NZ" altLang="zh-CN" sz="1200" dirty="0"/>
                <a:t>7</a:t>
              </a:r>
              <a:r>
                <a:rPr lang="en-NZ" altLang="zh-CN" sz="1200" baseline="30000" dirty="0"/>
                <a:t>th</a:t>
              </a:r>
              <a:r>
                <a:rPr lang="en-NZ" altLang="zh-CN" sz="1200" dirty="0"/>
                <a:t>  April (</a:t>
              </a:r>
              <a:r>
                <a:rPr lang="en-NZ" altLang="zh-CN" sz="1200" b="1" dirty="0"/>
                <a:t>Tonight</a:t>
              </a:r>
              <a:r>
                <a:rPr lang="en-NZ" altLang="zh-CN" sz="1200" dirty="0"/>
                <a:t>),  21</a:t>
              </a:r>
              <a:r>
                <a:rPr lang="en-NZ" altLang="zh-CN" sz="1200" baseline="30000" dirty="0"/>
                <a:t>st</a:t>
              </a:r>
              <a:r>
                <a:rPr lang="en-NZ" altLang="zh-CN" sz="1200" dirty="0"/>
                <a:t> April</a:t>
              </a:r>
              <a:endParaRPr lang="en-NZ" sz="1200" b="1" dirty="0"/>
            </a:p>
            <a:p>
              <a:pPr algn="just">
                <a:spcBef>
                  <a:spcPts val="600"/>
                </a:spcBef>
              </a:pPr>
              <a:r>
                <a:rPr lang="en-NZ" sz="1200" dirty="0"/>
                <a:t>You may pray in your own language with different language groups. </a:t>
              </a:r>
            </a:p>
            <a:p>
              <a:pPr>
                <a:spcBef>
                  <a:spcPts val="600"/>
                </a:spcBef>
              </a:pPr>
              <a:r>
                <a:rPr lang="en-US" altLang="zh-CN" sz="1600" b="1" u="sng" dirty="0"/>
                <a:t>Other </a:t>
              </a:r>
              <a:r>
                <a:rPr lang="en-NZ" sz="1600" b="1" u="sng" dirty="0"/>
                <a:t>Monthly  Worship Service </a:t>
              </a:r>
              <a:r>
                <a:rPr lang="en-NZ" sz="1200" b="1" u="sng" dirty="0"/>
                <a:t>in Different Languages (once a month)</a:t>
              </a:r>
            </a:p>
            <a:p>
              <a:r>
                <a:rPr lang="en-NZ" sz="1200" b="1" dirty="0"/>
                <a:t>Chinese Service: </a:t>
              </a:r>
            </a:p>
            <a:p>
              <a:r>
                <a:rPr lang="en-US" sz="1200" dirty="0"/>
                <a:t>Last Friday 7:30 pm (26</a:t>
              </a:r>
              <a:r>
                <a:rPr lang="en-US" sz="1200" baseline="30000" dirty="0"/>
                <a:t>th</a:t>
              </a:r>
              <a:r>
                <a:rPr lang="en-US" sz="1200" dirty="0"/>
                <a:t> April)</a:t>
              </a:r>
            </a:p>
            <a:p>
              <a:endParaRPr lang="en-NZ" sz="1200" dirty="0"/>
            </a:p>
          </p:txBody>
        </p:sp>
      </p:grpSp>
      <p:sp>
        <p:nvSpPr>
          <p:cNvPr id="9" name="Rectangle: Rounded Corners 8">
            <a:extLst>
              <a:ext uri="{FF2B5EF4-FFF2-40B4-BE49-F238E27FC236}">
                <a16:creationId xmlns:a16="http://schemas.microsoft.com/office/drawing/2014/main" id="{FA2FA398-8815-451B-AA34-3B5674A1E2FC}"/>
              </a:ext>
            </a:extLst>
          </p:cNvPr>
          <p:cNvSpPr/>
          <p:nvPr/>
        </p:nvSpPr>
        <p:spPr>
          <a:xfrm>
            <a:off x="129650" y="4917634"/>
            <a:ext cx="5710084" cy="774099"/>
          </a:xfrm>
          <a:prstGeom prst="roundRect">
            <a:avLst>
              <a:gd name="adj" fmla="val 170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1800"/>
              </a:spcBef>
            </a:pPr>
            <a:endParaRPr lang="en-US" altLang="zh-CN" sz="1200" b="1" u="sng" dirty="0">
              <a:solidFill>
                <a:schemeClr val="tx1"/>
              </a:solidFill>
            </a:endParaRPr>
          </a:p>
          <a:p>
            <a:r>
              <a:rPr lang="en-US" altLang="zh-CN" sz="1200" b="1" u="sng" dirty="0">
                <a:solidFill>
                  <a:schemeClr val="tx1"/>
                </a:solidFill>
              </a:rPr>
              <a:t>Food Bank Contact</a:t>
            </a:r>
          </a:p>
          <a:p>
            <a:r>
              <a:rPr lang="en-NZ" altLang="zh-CN" sz="1200" dirty="0">
                <a:solidFill>
                  <a:schemeClr val="tx1"/>
                </a:solidFill>
              </a:rPr>
              <a:t>Caroline La </a:t>
            </a:r>
            <a:r>
              <a:rPr lang="en-US" altLang="zh-CN" sz="1200" dirty="0">
                <a:solidFill>
                  <a:schemeClr val="tx1"/>
                </a:solidFill>
              </a:rPr>
              <a:t>Grange: 021 124 6996, </a:t>
            </a:r>
            <a:r>
              <a:rPr lang="en-US" altLang="zh-CN" sz="1200" dirty="0">
                <a:solidFill>
                  <a:schemeClr val="tx1"/>
                </a:solidFill>
                <a:hlinkClick r:id="rId6"/>
              </a:rPr>
              <a:t>carolinelagrange7@gmail.com</a:t>
            </a:r>
            <a:endParaRPr lang="en-US" altLang="zh-CN" sz="1200" dirty="0">
              <a:solidFill>
                <a:schemeClr val="tx1"/>
              </a:solidFill>
            </a:endParaRPr>
          </a:p>
          <a:p>
            <a:r>
              <a:rPr lang="en-US" sz="1200" dirty="0" err="1">
                <a:solidFill>
                  <a:schemeClr val="tx1"/>
                </a:solidFill>
              </a:rPr>
              <a:t>Dalice</a:t>
            </a:r>
            <a:r>
              <a:rPr lang="en-US" sz="1200" dirty="0">
                <a:solidFill>
                  <a:schemeClr val="tx1"/>
                </a:solidFill>
              </a:rPr>
              <a:t> Yang: 022 065 1109, </a:t>
            </a:r>
            <a:r>
              <a:rPr lang="en-NZ" sz="1200" dirty="0">
                <a:solidFill>
                  <a:schemeClr val="tx1"/>
                </a:solidFill>
                <a:hlinkClick r:id="rId7"/>
              </a:rPr>
              <a:t>yangjie625@gmail.com</a:t>
            </a:r>
            <a:endParaRPr lang="en-NZ" sz="1200" dirty="0">
              <a:solidFill>
                <a:schemeClr val="tx1"/>
              </a:solidFill>
            </a:endParaRPr>
          </a:p>
          <a:p>
            <a:endParaRPr lang="en-US" altLang="zh-CN" sz="1200" b="1" u="sng" dirty="0">
              <a:solidFill>
                <a:schemeClr val="tx1"/>
              </a:solidFill>
            </a:endParaRPr>
          </a:p>
        </p:txBody>
      </p:sp>
      <p:cxnSp>
        <p:nvCxnSpPr>
          <p:cNvPr id="7" name="Straight Connector 6">
            <a:extLst>
              <a:ext uri="{FF2B5EF4-FFF2-40B4-BE49-F238E27FC236}">
                <a16:creationId xmlns:a16="http://schemas.microsoft.com/office/drawing/2014/main" id="{EE29EA7A-19F6-43E2-8F40-26B2CB8BF89E}"/>
              </a:ext>
            </a:extLst>
          </p:cNvPr>
          <p:cNvCxnSpPr>
            <a:cxnSpLocks/>
          </p:cNvCxnSpPr>
          <p:nvPr/>
        </p:nvCxnSpPr>
        <p:spPr>
          <a:xfrm>
            <a:off x="2389765" y="7882079"/>
            <a:ext cx="33731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0C70DA4-31C8-4C02-83EF-4196C244F0B7}"/>
              </a:ext>
            </a:extLst>
          </p:cNvPr>
          <p:cNvCxnSpPr>
            <a:cxnSpLocks/>
          </p:cNvCxnSpPr>
          <p:nvPr/>
        </p:nvCxnSpPr>
        <p:spPr>
          <a:xfrm>
            <a:off x="2377666" y="7418394"/>
            <a:ext cx="338527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CB18595-2D78-4E45-8298-93FAE1738578}"/>
              </a:ext>
            </a:extLst>
          </p:cNvPr>
          <p:cNvSpPr txBox="1"/>
          <p:nvPr/>
        </p:nvSpPr>
        <p:spPr>
          <a:xfrm>
            <a:off x="6303043" y="7307262"/>
            <a:ext cx="2908527" cy="907941"/>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i="1" dirty="0"/>
              <a:t>Contact </a:t>
            </a:r>
            <a:r>
              <a:rPr lang="en-US" altLang="zh-CN" sz="1200" b="1" i="1" dirty="0"/>
              <a:t>pastor David Yeh/Wendy </a:t>
            </a:r>
            <a:r>
              <a:rPr lang="en-US" altLang="zh-CN" sz="1200" i="1" dirty="0"/>
              <a:t>for special/urgent prayer requests. Our </a:t>
            </a:r>
            <a:r>
              <a:rPr lang="en-US" altLang="zh-CN" sz="1200" b="1" i="1" dirty="0"/>
              <a:t>Prayer Ministry Team</a:t>
            </a:r>
            <a:r>
              <a:rPr lang="en-US" altLang="zh-CN" sz="1200" i="1" dirty="0"/>
              <a:t> will pray for you.</a:t>
            </a:r>
          </a:p>
        </p:txBody>
      </p:sp>
      <p:sp>
        <p:nvSpPr>
          <p:cNvPr id="16" name="Rectangle: Rounded Corners 15">
            <a:extLst>
              <a:ext uri="{FF2B5EF4-FFF2-40B4-BE49-F238E27FC236}">
                <a16:creationId xmlns:a16="http://schemas.microsoft.com/office/drawing/2014/main" id="{829D60E5-7067-0BF1-4DBF-86F762F13E72}"/>
              </a:ext>
            </a:extLst>
          </p:cNvPr>
          <p:cNvSpPr/>
          <p:nvPr/>
        </p:nvSpPr>
        <p:spPr>
          <a:xfrm>
            <a:off x="6373108" y="5391347"/>
            <a:ext cx="2628825" cy="1178684"/>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English Program</a:t>
            </a:r>
          </a:p>
          <a:p>
            <a:pPr algn="ctr"/>
            <a:endParaRPr lang="en-US" altLang="zh-CN" sz="500" dirty="0">
              <a:solidFill>
                <a:schemeClr val="tx1"/>
              </a:solidFill>
            </a:endParaRPr>
          </a:p>
          <a:p>
            <a:pPr algn="ctr"/>
            <a:r>
              <a:rPr lang="en-US" altLang="zh-CN" sz="1200" dirty="0">
                <a:solidFill>
                  <a:schemeClr val="tx1"/>
                </a:solidFill>
              </a:rPr>
              <a:t>Every Sunday, 2pm-3:30pm</a:t>
            </a:r>
          </a:p>
          <a:p>
            <a:pPr algn="ctr"/>
            <a:r>
              <a:rPr lang="en-US" altLang="zh-CN" sz="1200" dirty="0">
                <a:solidFill>
                  <a:schemeClr val="tx1"/>
                </a:solidFill>
              </a:rPr>
              <a:t>Start date: 14 April 2024</a:t>
            </a:r>
          </a:p>
          <a:p>
            <a:pPr algn="ctr"/>
            <a:r>
              <a:rPr lang="en-US" altLang="zh-CN" sz="1200" dirty="0">
                <a:solidFill>
                  <a:schemeClr val="tx1"/>
                </a:solidFill>
              </a:rPr>
              <a:t>@church downstairs, please see </a:t>
            </a:r>
          </a:p>
          <a:p>
            <a:pPr algn="ctr"/>
            <a:r>
              <a:rPr lang="en-US" altLang="zh-CN" sz="1200" dirty="0">
                <a:solidFill>
                  <a:schemeClr val="tx1"/>
                </a:solidFill>
              </a:rPr>
              <a:t>John &amp; </a:t>
            </a:r>
            <a:r>
              <a:rPr lang="en-US" altLang="zh-CN" sz="1200" dirty="0" err="1">
                <a:solidFill>
                  <a:schemeClr val="tx1"/>
                </a:solidFill>
              </a:rPr>
              <a:t>Vyviane</a:t>
            </a:r>
            <a:r>
              <a:rPr lang="en-US" altLang="zh-CN" sz="1200" dirty="0">
                <a:solidFill>
                  <a:schemeClr val="tx1"/>
                </a:solidFill>
              </a:rPr>
              <a:t> for more details.</a:t>
            </a:r>
          </a:p>
        </p:txBody>
      </p:sp>
      <p:sp>
        <p:nvSpPr>
          <p:cNvPr id="3" name="Rectangle: Rounded Corners 2">
            <a:extLst>
              <a:ext uri="{FF2B5EF4-FFF2-40B4-BE49-F238E27FC236}">
                <a16:creationId xmlns:a16="http://schemas.microsoft.com/office/drawing/2014/main" id="{01AA6B63-A8A9-25C6-EF2F-590F6049FF94}"/>
              </a:ext>
            </a:extLst>
          </p:cNvPr>
          <p:cNvSpPr/>
          <p:nvPr/>
        </p:nvSpPr>
        <p:spPr>
          <a:xfrm>
            <a:off x="6373108" y="4107651"/>
            <a:ext cx="2628825" cy="106488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Ushers &amp; Greeters &amp; Tea Team</a:t>
            </a:r>
          </a:p>
          <a:p>
            <a:pPr algn="ctr"/>
            <a:r>
              <a:rPr lang="en-US" altLang="zh-CN" sz="1400" b="1" u="sng" dirty="0">
                <a:solidFill>
                  <a:schemeClr val="tx1"/>
                </a:solidFill>
              </a:rPr>
              <a:t>Training </a:t>
            </a:r>
          </a:p>
          <a:p>
            <a:pPr algn="ctr"/>
            <a:endParaRPr lang="en-US" altLang="zh-CN" sz="500" b="1" u="sng" dirty="0">
              <a:solidFill>
                <a:schemeClr val="tx1"/>
              </a:solidFill>
            </a:endParaRPr>
          </a:p>
          <a:p>
            <a:pPr algn="ctr"/>
            <a:r>
              <a:rPr lang="en-US" altLang="zh-CN" sz="1200" dirty="0">
                <a:solidFill>
                  <a:schemeClr val="tx1"/>
                </a:solidFill>
              </a:rPr>
              <a:t>14 April (next Sunday)</a:t>
            </a:r>
          </a:p>
          <a:p>
            <a:pPr algn="ctr"/>
            <a:r>
              <a:rPr lang="en-US" altLang="zh-CN" sz="1200" dirty="0">
                <a:solidFill>
                  <a:schemeClr val="tx1"/>
                </a:solidFill>
              </a:rPr>
              <a:t>after the service @ Lounge.</a:t>
            </a:r>
          </a:p>
        </p:txBody>
      </p:sp>
      <p:sp>
        <p:nvSpPr>
          <p:cNvPr id="8" name="Rectangle: Rounded Corners 7">
            <a:extLst>
              <a:ext uri="{FF2B5EF4-FFF2-40B4-BE49-F238E27FC236}">
                <a16:creationId xmlns:a16="http://schemas.microsoft.com/office/drawing/2014/main" id="{BD5289B1-DA19-7A3B-5C7E-05B77D43B037}"/>
              </a:ext>
            </a:extLst>
          </p:cNvPr>
          <p:cNvSpPr/>
          <p:nvPr/>
        </p:nvSpPr>
        <p:spPr>
          <a:xfrm>
            <a:off x="6373108" y="2722349"/>
            <a:ext cx="2628825" cy="1146632"/>
          </a:xfrm>
          <a:prstGeom prst="roundRect">
            <a:avLst>
              <a:gd name="adj" fmla="val 65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b="1" u="sng" dirty="0">
                <a:solidFill>
                  <a:schemeClr val="tx1"/>
                </a:solidFill>
              </a:rPr>
              <a:t>Passover Meal</a:t>
            </a:r>
          </a:p>
          <a:p>
            <a:pPr algn="ctr"/>
            <a:endParaRPr lang="en-US" altLang="zh-CN" sz="500" dirty="0">
              <a:solidFill>
                <a:schemeClr val="tx1"/>
              </a:solidFill>
            </a:endParaRPr>
          </a:p>
          <a:p>
            <a:pPr algn="ctr"/>
            <a:r>
              <a:rPr lang="en-US" altLang="zh-CN" sz="1200" dirty="0">
                <a:solidFill>
                  <a:schemeClr val="tx1"/>
                </a:solidFill>
              </a:rPr>
              <a:t> 22 April(Mon), 6.30pm @church, </a:t>
            </a:r>
          </a:p>
          <a:p>
            <a:pPr algn="ctr"/>
            <a:r>
              <a:rPr lang="en-NZ" altLang="zh-CN" sz="1200" dirty="0">
                <a:solidFill>
                  <a:schemeClr val="tx1"/>
                </a:solidFill>
              </a:rPr>
              <a:t>$30</a:t>
            </a:r>
            <a:r>
              <a:rPr lang="zh-CN" altLang="en-US" sz="1200" dirty="0">
                <a:solidFill>
                  <a:schemeClr val="tx1"/>
                </a:solidFill>
              </a:rPr>
              <a:t> </a:t>
            </a:r>
            <a:r>
              <a:rPr lang="en-NZ" altLang="zh-CN" sz="1200" dirty="0">
                <a:solidFill>
                  <a:schemeClr val="tx1"/>
                </a:solidFill>
              </a:rPr>
              <a:t>pp, RSVP, </a:t>
            </a:r>
            <a:r>
              <a:rPr lang="en-US" altLang="zh-CN" sz="1200" dirty="0">
                <a:solidFill>
                  <a:schemeClr val="tx1"/>
                </a:solidFill>
              </a:rPr>
              <a:t>maximum 55 people.</a:t>
            </a:r>
            <a:endParaRPr lang="en-NZ" altLang="zh-CN" sz="1200" dirty="0">
              <a:solidFill>
                <a:schemeClr val="tx1"/>
              </a:solidFill>
            </a:endParaRPr>
          </a:p>
          <a:p>
            <a:pPr algn="ctr"/>
            <a:r>
              <a:rPr lang="en-NZ" altLang="zh-CN" sz="1200" dirty="0">
                <a:solidFill>
                  <a:schemeClr val="tx1"/>
                </a:solidFill>
              </a:rPr>
              <a:t>Registration and payment </a:t>
            </a:r>
          </a:p>
          <a:p>
            <a:pPr algn="ctr"/>
            <a:r>
              <a:rPr lang="en-NZ" altLang="zh-CN" sz="1200" dirty="0">
                <a:solidFill>
                  <a:schemeClr val="tx1"/>
                </a:solidFill>
              </a:rPr>
              <a:t>deadline is 14 April.</a:t>
            </a:r>
            <a:endParaRPr lang="en-US" altLang="zh-CN" sz="1200" dirty="0">
              <a:solidFill>
                <a:schemeClr val="tx1"/>
              </a:solidFill>
            </a:endParaRPr>
          </a:p>
        </p:txBody>
      </p:sp>
      <p:sp>
        <p:nvSpPr>
          <p:cNvPr id="25" name="TextBox 24">
            <a:extLst>
              <a:ext uri="{FF2B5EF4-FFF2-40B4-BE49-F238E27FC236}">
                <a16:creationId xmlns:a16="http://schemas.microsoft.com/office/drawing/2014/main" id="{6FA10FDD-A6C0-90D6-E3CA-3BBC9B037A86}"/>
              </a:ext>
            </a:extLst>
          </p:cNvPr>
          <p:cNvSpPr txBox="1"/>
          <p:nvPr/>
        </p:nvSpPr>
        <p:spPr>
          <a:xfrm>
            <a:off x="9509641" y="6378472"/>
            <a:ext cx="2908527" cy="892552"/>
          </a:xfrm>
          <a:prstGeom prst="rect">
            <a:avLst/>
          </a:prstGeom>
          <a:noFill/>
        </p:spPr>
        <p:txBody>
          <a:bodyPr wrap="square">
            <a:spAutoFit/>
          </a:bodyPr>
          <a:lstStyle/>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endParaRPr lang="en-US" altLang="zh-CN" sz="1200" i="1" dirty="0"/>
          </a:p>
          <a:p>
            <a:pPr marR="0" indent="0" algn="just" defTabSz="457200" fontAlgn="auto">
              <a:lnSpc>
                <a:spcPct val="100000"/>
              </a:lnSpc>
              <a:spcBef>
                <a:spcPts val="600"/>
              </a:spcBef>
              <a:spcAft>
                <a:spcPts val="0"/>
              </a:spcAft>
              <a:buNone/>
              <a:defRPr sz="1800" b="0" i="0" u="none" strike="noStrike" kern="0" cap="none" spc="0" baseline="0">
                <a:solidFill>
                  <a:srgbClr val="000000"/>
                </a:solidFill>
                <a:uFillTx/>
              </a:defRPr>
            </a:pPr>
            <a:r>
              <a:rPr lang="en-US" altLang="zh-CN" b="1" u="sng" dirty="0">
                <a:solidFill>
                  <a:srgbClr val="000000"/>
                </a:solidFill>
                <a:latin typeface="Calibri" panose="020F0502020204030204"/>
              </a:rPr>
              <a:t>Newcomers Detail</a:t>
            </a:r>
          </a:p>
          <a:p>
            <a:pPr marL="0" marR="0" lvl="0" indent="0" defTabSz="457200" rtl="0" fontAlgn="auto" hangingPunct="1">
              <a:lnSpc>
                <a:spcPct val="100000"/>
              </a:lnSpc>
              <a:spcBef>
                <a:spcPts val="600"/>
              </a:spcBef>
              <a:spcAft>
                <a:spcPts val="0"/>
              </a:spcAft>
              <a:buNone/>
              <a:defRPr sz="1800" b="0" i="0" u="none" strike="noStrike" kern="0" cap="none" spc="0" baseline="0">
                <a:solidFill>
                  <a:srgbClr val="000000"/>
                </a:solidFill>
                <a:uFillTx/>
              </a:defRPr>
            </a:pPr>
            <a:r>
              <a:rPr lang="en-US" altLang="zh-CN" sz="1200" b="1" dirty="0"/>
              <a:t>please scan the QR code to fill in</a:t>
            </a:r>
          </a:p>
        </p:txBody>
      </p:sp>
      <p:grpSp>
        <p:nvGrpSpPr>
          <p:cNvPr id="26" name="Group 25">
            <a:extLst>
              <a:ext uri="{FF2B5EF4-FFF2-40B4-BE49-F238E27FC236}">
                <a16:creationId xmlns:a16="http://schemas.microsoft.com/office/drawing/2014/main" id="{BBA5E697-6BA8-C86E-983D-DE207BF86BAE}"/>
              </a:ext>
            </a:extLst>
          </p:cNvPr>
          <p:cNvGrpSpPr/>
          <p:nvPr/>
        </p:nvGrpSpPr>
        <p:grpSpPr>
          <a:xfrm>
            <a:off x="9560471" y="7240970"/>
            <a:ext cx="935233" cy="1219757"/>
            <a:chOff x="9560471" y="7240970"/>
            <a:chExt cx="935233" cy="1219757"/>
          </a:xfrm>
        </p:grpSpPr>
        <p:pic>
          <p:nvPicPr>
            <p:cNvPr id="27" name="Picture 26" descr="A qr code on a white background&#10;&#10;Description automatically generated">
              <a:extLst>
                <a:ext uri="{FF2B5EF4-FFF2-40B4-BE49-F238E27FC236}">
                  <a16:creationId xmlns:a16="http://schemas.microsoft.com/office/drawing/2014/main" id="{09613733-247E-1E70-29D4-2CAEE7D8F8C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60471" y="7525494"/>
              <a:ext cx="935233" cy="935233"/>
            </a:xfrm>
            <a:prstGeom prst="rect">
              <a:avLst/>
            </a:prstGeom>
          </p:spPr>
        </p:pic>
        <p:sp>
          <p:nvSpPr>
            <p:cNvPr id="28" name="Speech Bubble: Rectangle with Corners Rounded 27">
              <a:extLst>
                <a:ext uri="{FF2B5EF4-FFF2-40B4-BE49-F238E27FC236}">
                  <a16:creationId xmlns:a16="http://schemas.microsoft.com/office/drawing/2014/main" id="{F7CBDAF9-93C0-3730-B6A2-2844014994C9}"/>
                </a:ext>
              </a:extLst>
            </p:cNvPr>
            <p:cNvSpPr/>
            <p:nvPr/>
          </p:nvSpPr>
          <p:spPr>
            <a:xfrm>
              <a:off x="9560471" y="7240970"/>
              <a:ext cx="893876" cy="212488"/>
            </a:xfrm>
            <a:prstGeom prst="wedgeRoundRectCallout">
              <a:avLst>
                <a:gd name="adj1" fmla="val -18941"/>
                <a:gd name="adj2" fmla="val 77406"/>
                <a:gd name="adj3" fmla="val 16667"/>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en-NZ" sz="1400" dirty="0"/>
                <a:t>English</a:t>
              </a:r>
            </a:p>
          </p:txBody>
        </p:sp>
      </p:grpSp>
      <p:grpSp>
        <p:nvGrpSpPr>
          <p:cNvPr id="23" name="Group 22">
            <a:extLst>
              <a:ext uri="{FF2B5EF4-FFF2-40B4-BE49-F238E27FC236}">
                <a16:creationId xmlns:a16="http://schemas.microsoft.com/office/drawing/2014/main" id="{4317676E-0205-CB82-31A9-F7116408B539}"/>
              </a:ext>
            </a:extLst>
          </p:cNvPr>
          <p:cNvGrpSpPr/>
          <p:nvPr/>
        </p:nvGrpSpPr>
        <p:grpSpPr>
          <a:xfrm>
            <a:off x="10711731" y="7240970"/>
            <a:ext cx="935233" cy="1232961"/>
            <a:chOff x="10711731" y="7240970"/>
            <a:chExt cx="935233" cy="1232961"/>
          </a:xfrm>
        </p:grpSpPr>
        <p:sp>
          <p:nvSpPr>
            <p:cNvPr id="14" name="Speech Bubble: Rectangle with Corners Rounded 13">
              <a:extLst>
                <a:ext uri="{FF2B5EF4-FFF2-40B4-BE49-F238E27FC236}">
                  <a16:creationId xmlns:a16="http://schemas.microsoft.com/office/drawing/2014/main" id="{4E792182-065A-AA3D-A3ED-6EC7DC72E796}"/>
                </a:ext>
              </a:extLst>
            </p:cNvPr>
            <p:cNvSpPr/>
            <p:nvPr/>
          </p:nvSpPr>
          <p:spPr>
            <a:xfrm>
              <a:off x="10740732" y="7240970"/>
              <a:ext cx="893875" cy="212488"/>
            </a:xfrm>
            <a:prstGeom prst="wedgeRoundRectCallout">
              <a:avLst>
                <a:gd name="adj1" fmla="val -18941"/>
                <a:gd name="adj2" fmla="val 77406"/>
                <a:gd name="adj3" fmla="val 16667"/>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zh-CN" altLang="en-US" sz="1400" dirty="0"/>
                <a:t>中文</a:t>
              </a:r>
              <a:endParaRPr lang="en-NZ" sz="1400" dirty="0"/>
            </a:p>
          </p:txBody>
        </p:sp>
        <p:pic>
          <p:nvPicPr>
            <p:cNvPr id="13" name="Picture 12" descr="A qr code on a white background&#10;&#10;Description automatically generated">
              <a:extLst>
                <a:ext uri="{FF2B5EF4-FFF2-40B4-BE49-F238E27FC236}">
                  <a16:creationId xmlns:a16="http://schemas.microsoft.com/office/drawing/2014/main" id="{3916D27E-A3B1-3281-A6CB-A11CE67B4A8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711731" y="7538698"/>
              <a:ext cx="935233" cy="935233"/>
            </a:xfrm>
            <a:prstGeom prst="rect">
              <a:avLst/>
            </a:prstGeom>
          </p:spPr>
        </p:pic>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2BF3FC9BC1CC048BB3588478BDE664E" ma:contentTypeVersion="10" ma:contentTypeDescription="Create a new document." ma:contentTypeScope="" ma:versionID="2565e56f5352d2d7b78741311bd992b1">
  <xsd:schema xmlns:xsd="http://www.w3.org/2001/XMLSchema" xmlns:xs="http://www.w3.org/2001/XMLSchema" xmlns:p="http://schemas.microsoft.com/office/2006/metadata/properties" xmlns:ns2="c2d9cb71-a9ca-481f-99f2-00284961d3fc" targetNamespace="http://schemas.microsoft.com/office/2006/metadata/properties" ma:root="true" ma:fieldsID="83ac8d19199bcdc3d09deacc396ec60d" ns2:_="">
    <xsd:import namespace="c2d9cb71-a9ca-481f-99f2-00284961d3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d9cb71-a9ca-481f-99f2-00284961d3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BF8288-8C98-4D28-8021-499E32BCE447}">
  <ds:schemaRefs>
    <ds:schemaRef ds:uri="http://schemas.microsoft.com/sharepoint/v3/contenttype/forms"/>
  </ds:schemaRefs>
</ds:datastoreItem>
</file>

<file path=customXml/itemProps2.xml><?xml version="1.0" encoding="utf-8"?>
<ds:datastoreItem xmlns:ds="http://schemas.openxmlformats.org/officeDocument/2006/customXml" ds:itemID="{2A165623-34FF-489C-8487-16FE56101470}">
  <ds:schemaRefs>
    <ds:schemaRef ds:uri="c2d9cb71-a9ca-481f-99f2-00284961d3fc"/>
    <ds:schemaRef ds:uri="http://schemas.microsoft.com/office/2006/documentManagement/types"/>
    <ds:schemaRef ds:uri="http://purl.org/dc/elements/1.1/"/>
    <ds:schemaRef ds:uri="http://purl.org/dc/terms/"/>
    <ds:schemaRef ds:uri="http://purl.org/dc/dcmitype/"/>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1308ED4-089B-4679-804A-E7D683F13F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d9cb71-a9ca-481f-99f2-00284961d3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Office%20Theme</Template>
  <TotalTime>99884</TotalTime>
  <Words>1327</Words>
  <Application>Microsoft Office PowerPoint</Application>
  <PresentationFormat>Custom</PresentationFormat>
  <Paragraphs>118</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DengXian</vt:lpstr>
      <vt:lpstr>Arial</vt:lpstr>
      <vt:lpstr>Calibri</vt:lpstr>
      <vt:lpstr>Calibri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 Branc</dc:creator>
  <cp:lastModifiedBy>Office</cp:lastModifiedBy>
  <cp:revision>3295</cp:revision>
  <cp:lastPrinted>2024-04-05T01:12:36Z</cp:lastPrinted>
  <dcterms:created xsi:type="dcterms:W3CDTF">2016-04-12T21:55:00Z</dcterms:created>
  <dcterms:modified xsi:type="dcterms:W3CDTF">2024-04-05T01:16:11Z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y fmtid="{D5CDD505-2E9C-101B-9397-08002B2CF9AE}" pid="3" name="ContentTypeId">
    <vt:lpwstr>0x010100B2BF3FC9BC1CC048BB3588478BDE664E</vt:lpwstr>
  </property>
</Properties>
</file>