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24/05/2024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24/05/2024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david@mairangichurch.org.nz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5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26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363159" y="400271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60708" y="6706595"/>
            <a:ext cx="5878972" cy="1708160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 </a:t>
            </a:r>
            <a:r>
              <a:rPr lang="zh-CN" altLang="en-US" sz="1400" b="1" u="sng" dirty="0"/>
              <a:t>哥林多前书 </a:t>
            </a:r>
            <a:r>
              <a:rPr lang="en-US" altLang="zh-CN" sz="1400" b="1" u="sng" dirty="0"/>
              <a:t>2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10-14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400" b="1" u="sng" kern="0" dirty="0">
              <a:solidFill>
                <a:srgbClr val="000000"/>
              </a:solidFill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NZ" altLang="zh-CN" sz="1100" kern="0" dirty="0">
                <a:solidFill>
                  <a:srgbClr val="000000"/>
                </a:solidFill>
              </a:rPr>
              <a:t>10</a:t>
            </a:r>
            <a:r>
              <a:rPr lang="zh-CN" altLang="en-US" sz="1100" kern="0" dirty="0">
                <a:solidFill>
                  <a:srgbClr val="000000"/>
                </a:solidFill>
              </a:rPr>
              <a:t>只有神藉着圣灵向我们显明了，因为圣灵参透万事，就是神深奥的事也参透了。</a:t>
            </a:r>
            <a:r>
              <a:rPr lang="en-US" altLang="zh-CN" sz="1100" kern="0" dirty="0">
                <a:solidFill>
                  <a:srgbClr val="000000"/>
                </a:solidFill>
              </a:rPr>
              <a:t>11</a:t>
            </a:r>
            <a:r>
              <a:rPr lang="zh-CN" altLang="en-US" sz="1100" kern="0" dirty="0">
                <a:solidFill>
                  <a:srgbClr val="000000"/>
                </a:solidFill>
              </a:rPr>
              <a:t>除了在人里头的灵，谁知道人的事；像这样，除了神的灵，也没有人知道神的事。</a:t>
            </a:r>
            <a:r>
              <a:rPr lang="en-US" altLang="zh-CN" sz="1100" kern="0" dirty="0">
                <a:solidFill>
                  <a:srgbClr val="000000"/>
                </a:solidFill>
              </a:rPr>
              <a:t>12</a:t>
            </a:r>
            <a:r>
              <a:rPr lang="zh-CN" altLang="en-US" sz="1100" kern="0" dirty="0">
                <a:solidFill>
                  <a:srgbClr val="000000"/>
                </a:solidFill>
              </a:rPr>
              <a:t>我们所领受的，并不是世上的灵，乃是从神来的灵，叫我们能知道神开恩赐给我们的事。</a:t>
            </a:r>
            <a:r>
              <a:rPr lang="en-US" altLang="zh-CN" sz="1100" kern="0" dirty="0">
                <a:solidFill>
                  <a:srgbClr val="000000"/>
                </a:solidFill>
              </a:rPr>
              <a:t>13</a:t>
            </a:r>
            <a:r>
              <a:rPr lang="zh-CN" altLang="en-US" sz="1100" kern="0" dirty="0">
                <a:solidFill>
                  <a:srgbClr val="000000"/>
                </a:solidFill>
              </a:rPr>
              <a:t>并且我们讲说这些事，不是用人智慧所指教言语，乃是用圣灵所指教的言语，将属灵的话解释属灵的事。（或作：将属灵的事讲与属灵的人）</a:t>
            </a:r>
            <a:r>
              <a:rPr lang="en-US" altLang="zh-CN" sz="1100" kern="0" dirty="0">
                <a:solidFill>
                  <a:srgbClr val="000000"/>
                </a:solidFill>
              </a:rPr>
              <a:t>14</a:t>
            </a:r>
            <a:r>
              <a:rPr lang="zh-CN" altLang="en-US" sz="1100" kern="0" dirty="0">
                <a:solidFill>
                  <a:srgbClr val="000000"/>
                </a:solidFill>
              </a:rPr>
              <a:t>然而，属血气的人不领会神圣灵的事，反倒以为愚拙，并且不能知道，因为这些事惟有属灵的人才能看透。</a:t>
            </a:r>
            <a:endParaRPr lang="en-NZ" altLang="zh-CN" sz="1100" kern="0" dirty="0">
              <a:solidFill>
                <a:srgbClr val="000000"/>
              </a:solidFill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11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39887"/>
              </p:ext>
            </p:extLst>
          </p:nvPr>
        </p:nvGraphicFramePr>
        <p:xfrm>
          <a:off x="3560560" y="4085241"/>
          <a:ext cx="2380455" cy="2681019"/>
        </p:xfrm>
        <a:graphic>
          <a:graphicData uri="http://schemas.openxmlformats.org/drawingml/2006/table">
            <a:tbl>
              <a:tblPr/>
              <a:tblGrid>
                <a:gridCol w="1227140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153315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29947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4,011,000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29947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4,011,000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312640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/>
                        <a:t>Oromo</a:t>
                      </a: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29947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b="0" i="0" dirty="0">
                          <a:effectLst/>
                        </a:rPr>
                        <a:t>伊斯兰教</a:t>
                      </a:r>
                      <a:endParaRPr lang="en-NZ" sz="11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420247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完整的</a:t>
                      </a:r>
                      <a:endParaRPr lang="en-NZ" alt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圣经翻译</a:t>
                      </a:r>
                      <a:endParaRPr lang="en-US" alt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29947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29947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29947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33850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29947"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E92E96-EB3F-61BE-BD62-ECEDF407A4A0}"/>
              </a:ext>
            </a:extLst>
          </p:cNvPr>
          <p:cNvSpPr txBox="1"/>
          <p:nvPr/>
        </p:nvSpPr>
        <p:spPr>
          <a:xfrm>
            <a:off x="44268" y="476187"/>
            <a:ext cx="341445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 吉马奥罗莫人 在 埃塞俄比亚</a:t>
            </a:r>
          </a:p>
          <a:p>
            <a:endParaRPr lang="zh-CN" altLang="en-US" sz="1400" b="1" dirty="0"/>
          </a:p>
          <a:p>
            <a:r>
              <a:rPr lang="zh-CN" altLang="en-US" sz="1200" dirty="0"/>
              <a:t>在埃塞俄比亚，奥罗莫人是最大、分布最广的群体，由包括吉马在内大约十几个部落群组成，他们在谈论自己时，更喜欢使用</a:t>
            </a:r>
            <a:r>
              <a:rPr lang="en-US" altLang="zh-CN" sz="1200" dirty="0"/>
              <a:t>"</a:t>
            </a:r>
            <a:r>
              <a:rPr lang="zh-CN" altLang="en-US" sz="1200" dirty="0"/>
              <a:t>奥罗莫</a:t>
            </a:r>
            <a:r>
              <a:rPr lang="en-US" altLang="zh-CN" sz="1200" dirty="0"/>
              <a:t>"</a:t>
            </a:r>
            <a:r>
              <a:rPr lang="zh-CN" altLang="en-US" sz="1200" dirty="0"/>
              <a:t>这个词。奥罗莫人的一个基本价值观是</a:t>
            </a:r>
            <a:r>
              <a:rPr lang="en-US" altLang="zh-CN" sz="1200" dirty="0"/>
              <a:t>"</a:t>
            </a:r>
            <a:r>
              <a:rPr lang="zh-CN" altLang="en-US" sz="1200" dirty="0"/>
              <a:t>群体认同感</a:t>
            </a:r>
            <a:r>
              <a:rPr lang="en-US" altLang="zh-CN" sz="1200" dirty="0"/>
              <a:t>"</a:t>
            </a:r>
            <a:r>
              <a:rPr lang="zh-CN" altLang="en-US" sz="1200" dirty="0"/>
              <a:t>（</a:t>
            </a:r>
            <a:r>
              <a:rPr lang="en-US" altLang="zh-CN" sz="1200" dirty="0" err="1"/>
              <a:t>tokuma</a:t>
            </a:r>
            <a:r>
              <a:rPr lang="zh-CN" altLang="en-US" sz="1200" dirty="0"/>
              <a:t>），他们的宗教、社会、政治和经济生活都围绕在这一点上。大多数奥罗莫人是穆斯林，但在某些亚群体中也有一些基督徒。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事工阻礙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奥罗莫人与群体身份紧密相连。由于这种群体认同感，宣教士很难说服他们给予基督机会，因为大多数人都不愿意冒被排斥的风险。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外展创意想法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具有电机工程背景的宣教士可以建造水电发电机等；医生和有科学背景的人可以协助净水项目和医疗需求；兽医可以帮助他们饲养牲畜。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经文焦点</a:t>
            </a:r>
            <a:r>
              <a:rPr lang="en-US" altLang="zh-CN" sz="1200" b="1" u="sng" dirty="0"/>
              <a:t>: </a:t>
            </a:r>
            <a:r>
              <a:rPr lang="en-US" altLang="zh-CN" sz="1200" dirty="0"/>
              <a:t>"</a:t>
            </a:r>
            <a:r>
              <a:rPr lang="zh-CN" altLang="en-US" sz="1200" dirty="0"/>
              <a:t>万 国 啊 ， 你 们 都 当 赞 美 耶 和 华 ！ 万 民 哪 ， 你 们 都 当 颂 赞 他 ！</a:t>
            </a:r>
            <a:r>
              <a:rPr lang="en-US" altLang="zh-CN" sz="1200" dirty="0"/>
              <a:t>“ - </a:t>
            </a:r>
            <a:r>
              <a:rPr lang="zh-CN" altLang="en-US" sz="1200" dirty="0"/>
              <a:t>诗篇 </a:t>
            </a:r>
            <a:r>
              <a:rPr lang="en-US" altLang="zh-CN" sz="1200" dirty="0"/>
              <a:t>117:1</a:t>
            </a:r>
          </a:p>
          <a:p>
            <a:endParaRPr lang="en-US" altLang="zh-CN" sz="1200" dirty="0"/>
          </a:p>
          <a:p>
            <a:r>
              <a:rPr lang="zh-CN" altLang="en-US" sz="1200" b="1" u="sng" dirty="0"/>
              <a:t>祷告重点：</a:t>
            </a:r>
            <a:r>
              <a:rPr lang="zh-CN" altLang="en-US" sz="1200" dirty="0"/>
              <a:t>祈求来自这个未得之民群体中的一些人，今年会赞美祂。求主让吉马奥罗莫的信徒在圣灵中得力，信心坚定。 求主让埃塞俄比亚的奥罗莫部落能够为孩子提供更好的教育，并提高生活水平。 求主在吉马奥罗莫人当中兴起归向基督运动。 </a:t>
            </a:r>
            <a:endParaRPr lang="zh-CN" altLang="en-US" sz="1200" dirty="0">
              <a:effectLst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FDB84E82-D000-D45E-43EB-0F7C26D4AD72}"/>
              </a:ext>
            </a:extLst>
          </p:cNvPr>
          <p:cNvSpPr txBox="1">
            <a:spLocks/>
          </p:cNvSpPr>
          <p:nvPr/>
        </p:nvSpPr>
        <p:spPr>
          <a:xfrm>
            <a:off x="6847780" y="5178123"/>
            <a:ext cx="5020321" cy="242060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8000" b="1" dirty="0">
                <a:latin typeface="+mn-ea"/>
              </a:rPr>
              <a:t>主题：如何与圣灵建立友谊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 </a:t>
            </a:r>
            <a:r>
              <a:rPr lang="zh-CN" altLang="en-US" sz="8000" b="1" dirty="0">
                <a:latin typeface="+mn-ea"/>
              </a:rPr>
              <a:t>哥林多前书 </a:t>
            </a:r>
            <a:r>
              <a:rPr lang="en-US" altLang="zh-CN" sz="8000" b="1" dirty="0">
                <a:latin typeface="+mn-ea"/>
              </a:rPr>
              <a:t>2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10-14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D</a:t>
            </a:r>
            <a:r>
              <a:rPr lang="en-US" altLang="zh-CN" sz="8000" b="1" dirty="0">
                <a:latin typeface="+mn-ea"/>
              </a:rPr>
              <a:t>avid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6" name="Picture 2" descr="Map of Oromo, Jima in Ethiopia">
            <a:extLst>
              <a:ext uri="{FF2B5EF4-FFF2-40B4-BE49-F238E27FC236}">
                <a16:creationId xmlns:a16="http://schemas.microsoft.com/office/drawing/2014/main" id="{AFCF3614-A125-8F2A-568E-E802E4DEB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225" y="708386"/>
            <a:ext cx="2380803" cy="3349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                      </a:t>
            </a:r>
            <a:r>
              <a:rPr lang="en-NZ" altLang="zh-CN" sz="1200" dirty="0"/>
              <a:t>Joanne Sham:</a:t>
            </a:r>
            <a:r>
              <a:rPr lang="es-ES" sz="1200" dirty="0">
                <a:hlinkClick r:id="rId3"/>
              </a:rPr>
              <a:t> office@mairangichurch.org.nz</a:t>
            </a:r>
            <a:endParaRPr lang="en-NZ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374616" y="86380"/>
            <a:ext cx="2795428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kern="0" dirty="0">
                <a:latin typeface="+mn-ea"/>
              </a:rPr>
              <a:t>各书</a:t>
            </a:r>
            <a:r>
              <a:rPr lang="en-NZ" altLang="zh-CN" sz="1000" b="1" kern="0" dirty="0">
                <a:latin typeface="+mn-ea"/>
              </a:rPr>
              <a:t>5:16</a:t>
            </a:r>
            <a:r>
              <a:rPr lang="zh-CN" altLang="en-US" sz="1000" b="1" kern="0" dirty="0">
                <a:latin typeface="+mn-ea"/>
              </a:rPr>
              <a:t>下</a:t>
            </a:r>
            <a:endParaRPr lang="en-NZ" sz="1200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请在教会的祷告墙上留下你的代祷事项，蒙应允的祷告或者见证。记得今天起在这一周中为墙上的代祷事项祷告。</a:t>
            </a:r>
            <a:endParaRPr lang="en-NZ" altLang="zh-CN" sz="1200" kern="0" dirty="0">
              <a:cs typeface="Arial" panose="020B0604020202020204" pitchFamily="34" charset="0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8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8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zh-CN" altLang="en-US" sz="1200" b="1" dirty="0"/>
            </a:br>
            <a:r>
              <a:rPr lang="zh-CN" altLang="en-US" sz="1200" dirty="0"/>
              <a:t>每周六 上午</a:t>
            </a:r>
            <a:r>
              <a:rPr lang="en-US" altLang="zh-CN" sz="1200" dirty="0"/>
              <a:t>10.00 – 12.00 </a:t>
            </a:r>
            <a:br>
              <a:rPr lang="en-US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endParaRPr lang="en-NZ" altLang="zh-CN" sz="1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6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3</a:t>
              </a:r>
              <a:r>
                <a:rPr lang="zh-CN" altLang="en-US" sz="1100" dirty="0"/>
                <a:t>日，</a:t>
              </a:r>
              <a:r>
                <a:rPr lang="en-NZ" altLang="zh-CN" sz="1100" dirty="0"/>
                <a:t>6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16</a:t>
              </a:r>
              <a:r>
                <a:rPr lang="zh-CN" altLang="en-US" sz="1100" dirty="0"/>
                <a:t>号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1FED2DC-3BD9-3F6D-24C4-0F3E973F7651}"/>
              </a:ext>
            </a:extLst>
          </p:cNvPr>
          <p:cNvSpPr txBox="1"/>
          <p:nvPr/>
        </p:nvSpPr>
        <p:spPr>
          <a:xfrm>
            <a:off x="9403195" y="2682887"/>
            <a:ext cx="2672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DB631C-6087-126B-AEDF-CD691A13D7A4}"/>
              </a:ext>
            </a:extLst>
          </p:cNvPr>
          <p:cNvSpPr txBox="1"/>
          <p:nvPr/>
        </p:nvSpPr>
        <p:spPr>
          <a:xfrm>
            <a:off x="9420127" y="6158027"/>
            <a:ext cx="290852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200" i="1" dirty="0"/>
          </a:p>
          <a:p>
            <a:pPr marR="0" indent="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>
                <a:solidFill>
                  <a:srgbClr val="000000"/>
                </a:solidFill>
              </a:rPr>
              <a:t>新朋友信息</a:t>
            </a:r>
            <a:endParaRPr lang="en-US" altLang="zh-CN" sz="1600" b="1" u="sng" kern="0" dirty="0">
              <a:solidFill>
                <a:srgbClr val="000000"/>
              </a:solidFill>
            </a:endParaRPr>
          </a:p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dirty="0"/>
              <a:t>请扫以下二维码，留下您的信息，方便我们联络：</a:t>
            </a:r>
            <a:endParaRPr lang="en-US" altLang="zh-CN" sz="12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1E7357-4C76-205B-71DF-A2982EA9B0FC}"/>
              </a:ext>
            </a:extLst>
          </p:cNvPr>
          <p:cNvGrpSpPr/>
          <p:nvPr/>
        </p:nvGrpSpPr>
        <p:grpSpPr>
          <a:xfrm>
            <a:off x="9523854" y="7178848"/>
            <a:ext cx="935233" cy="1219757"/>
            <a:chOff x="9560471" y="7240970"/>
            <a:chExt cx="935233" cy="1219757"/>
          </a:xfrm>
        </p:grpSpPr>
        <p:pic>
          <p:nvPicPr>
            <p:cNvPr id="13" name="Picture 12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5DD19EA3-3DD7-5846-718C-F237A53B6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60471" y="7525494"/>
              <a:ext cx="935233" cy="935233"/>
            </a:xfrm>
            <a:prstGeom prst="rect">
              <a:avLst/>
            </a:prstGeom>
          </p:spPr>
        </p:pic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5ADE8561-D9A0-8D02-AD0D-7290786C5416}"/>
                </a:ext>
              </a:extLst>
            </p:cNvPr>
            <p:cNvSpPr/>
            <p:nvPr/>
          </p:nvSpPr>
          <p:spPr>
            <a:xfrm>
              <a:off x="9560471" y="7240970"/>
              <a:ext cx="893876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400" dirty="0"/>
                <a:t>English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43A5A05-33D4-EFA3-5BF8-B1E1B0F53918}"/>
              </a:ext>
            </a:extLst>
          </p:cNvPr>
          <p:cNvGrpSpPr/>
          <p:nvPr/>
        </p:nvGrpSpPr>
        <p:grpSpPr>
          <a:xfrm>
            <a:off x="10676105" y="7178848"/>
            <a:ext cx="935233" cy="1232961"/>
            <a:chOff x="10711731" y="7240970"/>
            <a:chExt cx="935233" cy="1232961"/>
          </a:xfrm>
        </p:grpSpPr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15E51F77-A0D1-BA19-98E0-D9FBF0ADE0C7}"/>
                </a:ext>
              </a:extLst>
            </p:cNvPr>
            <p:cNvSpPr/>
            <p:nvPr/>
          </p:nvSpPr>
          <p:spPr>
            <a:xfrm>
              <a:off x="10740732" y="7240970"/>
              <a:ext cx="893875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/>
                <a:t>中文</a:t>
              </a:r>
              <a:endParaRPr lang="en-NZ" sz="1400" dirty="0"/>
            </a:p>
          </p:txBody>
        </p:sp>
        <p:pic>
          <p:nvPicPr>
            <p:cNvPr id="20" name="Picture 19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265C9410-E735-FE20-8CD7-6DFF998DE3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1731" y="7538698"/>
              <a:ext cx="935233" cy="935233"/>
            </a:xfrm>
            <a:prstGeom prst="rect">
              <a:avLst/>
            </a:prstGeom>
          </p:spPr>
        </p:pic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B52BAC2-A7B2-9D3F-2E0C-21FB7B94D238}"/>
              </a:ext>
            </a:extLst>
          </p:cNvPr>
          <p:cNvSpPr/>
          <p:nvPr/>
        </p:nvSpPr>
        <p:spPr>
          <a:xfrm>
            <a:off x="6130803" y="2667227"/>
            <a:ext cx="2639992" cy="907246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麦子出售</a:t>
            </a:r>
            <a:endParaRPr lang="en-NZ" altLang="zh-CN" sz="500" b="1" u="sng" dirty="0">
              <a:solidFill>
                <a:schemeClr val="tx1"/>
              </a:solidFill>
            </a:endParaRPr>
          </a:p>
          <a:p>
            <a:pPr algn="ctr" defTabSz="457200"/>
            <a:endParaRPr lang="en-NZ" altLang="zh-CN" sz="500" dirty="0">
              <a:solidFill>
                <a:schemeClr val="tx1"/>
              </a:solidFill>
            </a:endParaRPr>
          </a:p>
          <a:p>
            <a:pPr algn="ctr" defTabSz="457200"/>
            <a:r>
              <a:rPr lang="zh-CN" altLang="en-US" sz="1200" b="1" dirty="0">
                <a:solidFill>
                  <a:schemeClr val="tx1"/>
                </a:solidFill>
              </a:rPr>
              <a:t>今天</a:t>
            </a:r>
            <a:r>
              <a:rPr lang="zh-CN" altLang="en-US" sz="1200" dirty="0">
                <a:solidFill>
                  <a:schemeClr val="tx1"/>
                </a:solidFill>
              </a:rPr>
              <a:t>崇拜结束后，在教会楼下，</a:t>
            </a:r>
            <a:r>
              <a:rPr lang="en-NZ" altLang="zh-CN" sz="1200" dirty="0">
                <a:solidFill>
                  <a:schemeClr val="tx1"/>
                </a:solidFill>
              </a:rPr>
              <a:t>$40</a:t>
            </a:r>
            <a:r>
              <a:rPr lang="zh-CN" altLang="en-US" sz="1200" dirty="0">
                <a:solidFill>
                  <a:schemeClr val="tx1"/>
                </a:solidFill>
              </a:rPr>
              <a:t> 一袋，详情请咨询 </a:t>
            </a:r>
            <a:r>
              <a:rPr lang="en-NZ" altLang="zh-CN" sz="1200" dirty="0">
                <a:solidFill>
                  <a:schemeClr val="tx1"/>
                </a:solidFill>
              </a:rPr>
              <a:t>J</a:t>
            </a:r>
            <a:r>
              <a:rPr lang="en-US" altLang="zh-CN" sz="1200" dirty="0" err="1">
                <a:solidFill>
                  <a:schemeClr val="tx1"/>
                </a:solidFill>
              </a:rPr>
              <a:t>ohn</a:t>
            </a:r>
            <a:r>
              <a:rPr lang="en-US" altLang="zh-CN" sz="1200" dirty="0">
                <a:solidFill>
                  <a:schemeClr val="tx1"/>
                </a:solidFill>
              </a:rPr>
              <a:t> Tan</a:t>
            </a:r>
            <a:r>
              <a:rPr lang="zh-CN" altLang="en-US" sz="1200" dirty="0">
                <a:solidFill>
                  <a:schemeClr val="tx1"/>
                </a:solidFill>
              </a:rPr>
              <a:t>。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A4E8390-E5B1-A273-4364-0A5FBF78268A}"/>
              </a:ext>
            </a:extLst>
          </p:cNvPr>
          <p:cNvSpPr/>
          <p:nvPr/>
        </p:nvSpPr>
        <p:spPr>
          <a:xfrm>
            <a:off x="6130803" y="3737951"/>
            <a:ext cx="2639992" cy="1015954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altLang="zh-CN" sz="1400" b="1" u="sng" dirty="0">
                <a:solidFill>
                  <a:schemeClr val="tx1"/>
                </a:solidFill>
              </a:rPr>
              <a:t>B</a:t>
            </a:r>
            <a:r>
              <a:rPr lang="en-US" altLang="zh-CN" sz="1400" b="1" u="sng" dirty="0" err="1">
                <a:solidFill>
                  <a:schemeClr val="tx1"/>
                </a:solidFill>
              </a:rPr>
              <a:t>ible</a:t>
            </a:r>
            <a:r>
              <a:rPr lang="en-US" altLang="zh-CN" sz="1400" b="1" u="sng" dirty="0">
                <a:solidFill>
                  <a:schemeClr val="tx1"/>
                </a:solidFill>
              </a:rPr>
              <a:t> League </a:t>
            </a: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腓力课程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 defTabSz="457200"/>
            <a:endParaRPr lang="en-NZ" altLang="zh-CN" sz="500" dirty="0">
              <a:solidFill>
                <a:schemeClr val="tx1"/>
              </a:solidFill>
            </a:endParaRPr>
          </a:p>
          <a:p>
            <a:pPr algn="ctr" defTabSz="457200"/>
            <a:r>
              <a:rPr lang="en-NZ" altLang="zh-CN" sz="1200" dirty="0">
                <a:solidFill>
                  <a:schemeClr val="tx1"/>
                </a:solidFill>
              </a:rPr>
              <a:t>7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13</a:t>
            </a:r>
            <a:r>
              <a:rPr lang="zh-CN" altLang="en-US" sz="1200" dirty="0">
                <a:solidFill>
                  <a:schemeClr val="tx1"/>
                </a:solidFill>
              </a:rPr>
              <a:t>号（周六）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 defTabSz="457200"/>
            <a:r>
              <a:rPr lang="zh-CN" altLang="en-US" sz="1200" dirty="0">
                <a:solidFill>
                  <a:schemeClr val="tx1"/>
                </a:solidFill>
              </a:rPr>
              <a:t>早上</a:t>
            </a:r>
            <a:r>
              <a:rPr lang="en-NZ" altLang="zh-CN" sz="1200" dirty="0">
                <a:solidFill>
                  <a:schemeClr val="tx1"/>
                </a:solidFill>
              </a:rPr>
              <a:t>9.30 -</a:t>
            </a:r>
            <a:r>
              <a:rPr lang="zh-CN" altLang="en-US" sz="1200" dirty="0">
                <a:solidFill>
                  <a:schemeClr val="tx1"/>
                </a:solidFill>
              </a:rPr>
              <a:t>下午</a:t>
            </a:r>
            <a:r>
              <a:rPr lang="en-NZ" altLang="zh-CN" sz="1200" dirty="0">
                <a:solidFill>
                  <a:schemeClr val="tx1"/>
                </a:solidFill>
              </a:rPr>
              <a:t>4.30</a:t>
            </a:r>
            <a:r>
              <a:rPr lang="zh-CN" altLang="en-US" sz="1200" dirty="0">
                <a:solidFill>
                  <a:schemeClr val="tx1"/>
                </a:solidFill>
              </a:rPr>
              <a:t>在教会举行。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AB63F01-2929-C626-4C35-3A444170BB44}"/>
              </a:ext>
            </a:extLst>
          </p:cNvPr>
          <p:cNvSpPr/>
          <p:nvPr/>
        </p:nvSpPr>
        <p:spPr>
          <a:xfrm>
            <a:off x="6130803" y="4917382"/>
            <a:ext cx="2635178" cy="1387883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智力问答之夜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时间： </a:t>
            </a:r>
            <a:r>
              <a:rPr lang="en-NZ" altLang="zh-CN" sz="1200" dirty="0">
                <a:solidFill>
                  <a:schemeClr val="tx1"/>
                </a:solidFill>
              </a:rPr>
              <a:t>7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20</a:t>
            </a:r>
            <a:r>
              <a:rPr lang="zh-CN" altLang="en-US" sz="1200" dirty="0">
                <a:solidFill>
                  <a:schemeClr val="tx1"/>
                </a:solidFill>
              </a:rPr>
              <a:t>日 晚上</a:t>
            </a:r>
            <a:r>
              <a:rPr lang="en-NZ" altLang="zh-CN" sz="1200" dirty="0">
                <a:solidFill>
                  <a:schemeClr val="tx1"/>
                </a:solidFill>
              </a:rPr>
              <a:t>5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r>
              <a:rPr lang="en-NZ" altLang="zh-CN" sz="1200" dirty="0">
                <a:solidFill>
                  <a:schemeClr val="tx1"/>
                </a:solidFill>
              </a:rPr>
              <a:t>-7</a:t>
            </a:r>
            <a:r>
              <a:rPr lang="zh-CN" altLang="en-US" sz="1200" dirty="0">
                <a:solidFill>
                  <a:schemeClr val="tx1"/>
                </a:solidFill>
              </a:rPr>
              <a:t>点半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在教会楼下举行。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5</a:t>
            </a:r>
            <a:r>
              <a:rPr lang="zh-CN" altLang="en-US" sz="1200" dirty="0">
                <a:solidFill>
                  <a:schemeClr val="tx1"/>
                </a:solidFill>
              </a:rPr>
              <a:t>人为一队，组队报名。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欢迎所有人参加，不限年龄、语言。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94791</TotalTime>
  <Words>2002</Words>
  <Application>Microsoft Office PowerPoint</Application>
  <PresentationFormat>Custom</PresentationFormat>
  <Paragraphs>125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等线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2937</cp:revision>
  <cp:lastPrinted>2024-05-23T23:14:31Z</cp:lastPrinted>
  <dcterms:created xsi:type="dcterms:W3CDTF">2016-04-12T21:55:16Z</dcterms:created>
  <dcterms:modified xsi:type="dcterms:W3CDTF">2024-05-23T23:14:36Z</dcterms:modified>
</cp:coreProperties>
</file>