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
  </p:notesMasterIdLst>
  <p:sldIdLst>
    <p:sldId id="256" r:id="rId5"/>
    <p:sldId id="257" r:id="rId6"/>
  </p:sldIdLst>
  <p:sldSz cx="12241213" cy="8640763"/>
  <p:notesSz cx="6800850" cy="99329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1">
          <p15:clr>
            <a:srgbClr val="A4A3A4"/>
          </p15:clr>
        </p15:guide>
        <p15:guide id="2" pos="385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BCC Office" initials="MO" lastIdx="3" clrIdx="0">
    <p:extLst>
      <p:ext uri="{19B8F6BF-5375-455C-9EA6-DF929625EA0E}">
        <p15:presenceInfo xmlns:p15="http://schemas.microsoft.com/office/powerpoint/2012/main" userId="fe651ecf9ea9eb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907939-F0ED-4603-B9C8-E638C8B99A5D}" v="9" dt="2024-01-18T21:41:00.761"/>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68" autoAdjust="0"/>
    <p:restoredTop sz="95995" autoAdjust="0"/>
  </p:normalViewPr>
  <p:slideViewPr>
    <p:cSldViewPr snapToGrid="0">
      <p:cViewPr varScale="1">
        <p:scale>
          <a:sx n="73" d="100"/>
          <a:sy n="73" d="100"/>
        </p:scale>
        <p:origin x="84" y="150"/>
      </p:cViewPr>
      <p:guideLst>
        <p:guide orient="horz" pos="2721"/>
        <p:guide pos="385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Yeh" userId="ced442c3-c9e4-4325-8a3e-f4f2cd5f09e8" providerId="ADAL" clId="{E93DD7BE-AC56-4C9A-AC4B-4A21FBC1BA74}"/>
    <pc:docChg chg="modSld">
      <pc:chgData name="David Yeh" userId="ced442c3-c9e4-4325-8a3e-f4f2cd5f09e8" providerId="ADAL" clId="{E93DD7BE-AC56-4C9A-AC4B-4A21FBC1BA74}" dt="2024-01-16T23:07:30.743" v="8" actId="20577"/>
      <pc:docMkLst>
        <pc:docMk/>
      </pc:docMkLst>
      <pc:sldChg chg="modSp mod">
        <pc:chgData name="David Yeh" userId="ced442c3-c9e4-4325-8a3e-f4f2cd5f09e8" providerId="ADAL" clId="{E93DD7BE-AC56-4C9A-AC4B-4A21FBC1BA74}" dt="2024-01-16T23:07:30.743" v="8" actId="20577"/>
        <pc:sldMkLst>
          <pc:docMk/>
          <pc:sldMk cId="0" sldId="257"/>
        </pc:sldMkLst>
        <pc:spChg chg="mod">
          <ac:chgData name="David Yeh" userId="ced442c3-c9e4-4325-8a3e-f4f2cd5f09e8" providerId="ADAL" clId="{E93DD7BE-AC56-4C9A-AC4B-4A21FBC1BA74}" dt="2024-01-16T23:07:30.743" v="8" actId="20577"/>
          <ac:spMkLst>
            <pc:docMk/>
            <pc:sldMk cId="0" sldId="257"/>
            <ac:spMk id="22" creationId="{10CACB0A-3F9C-45FF-97B3-6895DBA013AD}"/>
          </ac:spMkLst>
        </pc:spChg>
      </pc:sldChg>
    </pc:docChg>
  </pc:docChgLst>
  <pc:docChgLst>
    <pc:chgData name="Wendy Liu" userId="555135d3-8375-474e-9499-bef597c17be0" providerId="ADAL" clId="{48907939-F0ED-4603-B9C8-E638C8B99A5D}"/>
    <pc:docChg chg="modSld">
      <pc:chgData name="Wendy Liu" userId="555135d3-8375-474e-9499-bef597c17be0" providerId="ADAL" clId="{48907939-F0ED-4603-B9C8-E638C8B99A5D}" dt="2024-01-18T21:54:07.005" v="408" actId="20577"/>
      <pc:docMkLst>
        <pc:docMk/>
      </pc:docMkLst>
      <pc:sldChg chg="addSp delSp modSp mod">
        <pc:chgData name="Wendy Liu" userId="555135d3-8375-474e-9499-bef597c17be0" providerId="ADAL" clId="{48907939-F0ED-4603-B9C8-E638C8B99A5D}" dt="2024-01-18T21:43:15.079" v="174" actId="20577"/>
        <pc:sldMkLst>
          <pc:docMk/>
          <pc:sldMk cId="0" sldId="256"/>
        </pc:sldMkLst>
        <pc:spChg chg="mod">
          <ac:chgData name="Wendy Liu" userId="555135d3-8375-474e-9499-bef597c17be0" providerId="ADAL" clId="{48907939-F0ED-4603-B9C8-E638C8B99A5D}" dt="2024-01-18T21:39:14.604" v="152" actId="20577"/>
          <ac:spMkLst>
            <pc:docMk/>
            <pc:sldMk cId="0" sldId="256"/>
            <ac:spMk id="5" creationId="{00000000-0000-0000-0000-000000000000}"/>
          </ac:spMkLst>
        </pc:spChg>
        <pc:spChg chg="mod">
          <ac:chgData name="Wendy Liu" userId="555135d3-8375-474e-9499-bef597c17be0" providerId="ADAL" clId="{48907939-F0ED-4603-B9C8-E638C8B99A5D}" dt="2024-01-18T21:30:15.334" v="30" actId="14100"/>
          <ac:spMkLst>
            <pc:docMk/>
            <pc:sldMk cId="0" sldId="256"/>
            <ac:spMk id="12" creationId="{370CD447-7D6C-3C55-E1AD-B7322810CD72}"/>
          </ac:spMkLst>
        </pc:spChg>
        <pc:spChg chg="mod">
          <ac:chgData name="Wendy Liu" userId="555135d3-8375-474e-9499-bef597c17be0" providerId="ADAL" clId="{48907939-F0ED-4603-B9C8-E638C8B99A5D}" dt="2024-01-18T21:33:32.130" v="50" actId="115"/>
          <ac:spMkLst>
            <pc:docMk/>
            <pc:sldMk cId="0" sldId="256"/>
            <ac:spMk id="14" creationId="{DAFF46FC-EF4B-1D26-C4DC-6A9DA7727DCC}"/>
          </ac:spMkLst>
        </pc:spChg>
        <pc:spChg chg="mod">
          <ac:chgData name="Wendy Liu" userId="555135d3-8375-474e-9499-bef597c17be0" providerId="ADAL" clId="{48907939-F0ED-4603-B9C8-E638C8B99A5D}" dt="2024-01-18T21:43:15.079" v="174" actId="20577"/>
          <ac:spMkLst>
            <pc:docMk/>
            <pc:sldMk cId="0" sldId="256"/>
            <ac:spMk id="21" creationId="{4BD818F6-9F5E-3408-67E5-3D111FA357A8}"/>
          </ac:spMkLst>
        </pc:spChg>
        <pc:graphicFrameChg chg="mod modGraphic">
          <ac:chgData name="Wendy Liu" userId="555135d3-8375-474e-9499-bef597c17be0" providerId="ADAL" clId="{48907939-F0ED-4603-B9C8-E638C8B99A5D}" dt="2024-01-18T21:38:29.032" v="122" actId="14100"/>
          <ac:graphicFrameMkLst>
            <pc:docMk/>
            <pc:sldMk cId="0" sldId="256"/>
            <ac:graphicFrameMk id="8" creationId="{F29F8119-11A9-8562-994E-2DE097339E6F}"/>
          </ac:graphicFrameMkLst>
        </pc:graphicFrameChg>
        <pc:picChg chg="add mod">
          <ac:chgData name="Wendy Liu" userId="555135d3-8375-474e-9499-bef597c17be0" providerId="ADAL" clId="{48907939-F0ED-4603-B9C8-E638C8B99A5D}" dt="2024-01-18T21:30:08.228" v="29" actId="14100"/>
          <ac:picMkLst>
            <pc:docMk/>
            <pc:sldMk cId="0" sldId="256"/>
            <ac:picMk id="2" creationId="{4BBEED19-737E-1FFA-6181-4CD6C1FA5929}"/>
          </ac:picMkLst>
        </pc:picChg>
        <pc:picChg chg="del">
          <ac:chgData name="Wendy Liu" userId="555135d3-8375-474e-9499-bef597c17be0" providerId="ADAL" clId="{48907939-F0ED-4603-B9C8-E638C8B99A5D}" dt="2024-01-18T21:20:24.421" v="0" actId="478"/>
          <ac:picMkLst>
            <pc:docMk/>
            <pc:sldMk cId="0" sldId="256"/>
            <ac:picMk id="1026" creationId="{E1E0EDD2-4C04-B1A8-756C-025CD2194D5D}"/>
          </ac:picMkLst>
        </pc:picChg>
      </pc:sldChg>
      <pc:sldChg chg="modSp mod">
        <pc:chgData name="Wendy Liu" userId="555135d3-8375-474e-9499-bef597c17be0" providerId="ADAL" clId="{48907939-F0ED-4603-B9C8-E638C8B99A5D}" dt="2024-01-18T21:54:07.005" v="408" actId="20577"/>
        <pc:sldMkLst>
          <pc:docMk/>
          <pc:sldMk cId="0" sldId="257"/>
        </pc:sldMkLst>
        <pc:spChg chg="mod">
          <ac:chgData name="Wendy Liu" userId="555135d3-8375-474e-9499-bef597c17be0" providerId="ADAL" clId="{48907939-F0ED-4603-B9C8-E638C8B99A5D}" dt="2024-01-18T21:44:49.134" v="179" actId="14100"/>
          <ac:spMkLst>
            <pc:docMk/>
            <pc:sldMk cId="0" sldId="257"/>
            <ac:spMk id="2" creationId="{F49023FC-A1E3-BC55-058A-34C4022773A2}"/>
          </ac:spMkLst>
        </pc:spChg>
        <pc:spChg chg="mod">
          <ac:chgData name="Wendy Liu" userId="555135d3-8375-474e-9499-bef597c17be0" providerId="ADAL" clId="{48907939-F0ED-4603-B9C8-E638C8B99A5D}" dt="2024-01-18T21:45:03.687" v="181" actId="14100"/>
          <ac:spMkLst>
            <pc:docMk/>
            <pc:sldMk cId="0" sldId="257"/>
            <ac:spMk id="3" creationId="{53BF6292-ADA8-066B-C6E1-EE175D0B0E8E}"/>
          </ac:spMkLst>
        </pc:spChg>
        <pc:spChg chg="mod">
          <ac:chgData name="Wendy Liu" userId="555135d3-8375-474e-9499-bef597c17be0" providerId="ADAL" clId="{48907939-F0ED-4603-B9C8-E638C8B99A5D}" dt="2024-01-18T21:54:07.005" v="408" actId="20577"/>
          <ac:spMkLst>
            <pc:docMk/>
            <pc:sldMk cId="0" sldId="257"/>
            <ac:spMk id="8" creationId="{85D82B32-0E7D-043F-B3C7-B997995E33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35" tIns="45718" rIns="91435" bIns="45718" rtlCol="0"/>
          <a:lstStyle>
            <a:lvl1pPr algn="l">
              <a:defRPr sz="1200"/>
            </a:lvl1pPr>
          </a:lstStyle>
          <a:p>
            <a:endParaRPr lang="en-NZ"/>
          </a:p>
        </p:txBody>
      </p:sp>
      <p:sp>
        <p:nvSpPr>
          <p:cNvPr id="3" name="Date Placeholder 2"/>
          <p:cNvSpPr>
            <a:spLocks noGrp="1"/>
          </p:cNvSpPr>
          <p:nvPr>
            <p:ph type="dt" idx="1"/>
          </p:nvPr>
        </p:nvSpPr>
        <p:spPr>
          <a:xfrm>
            <a:off x="3852863" y="0"/>
            <a:ext cx="2946400" cy="498475"/>
          </a:xfrm>
          <a:prstGeom prst="rect">
            <a:avLst/>
          </a:prstGeom>
        </p:spPr>
        <p:txBody>
          <a:bodyPr vert="horz" lIns="91435" tIns="45718" rIns="91435" bIns="45718" rtlCol="0"/>
          <a:lstStyle>
            <a:lvl1pPr algn="r">
              <a:defRPr sz="1200"/>
            </a:lvl1pPr>
          </a:lstStyle>
          <a:p>
            <a:fld id="{FFB0C1A6-4624-4B4E-AA5A-04CFC4D61CDD}" type="datetimeFigureOut">
              <a:rPr lang="en-NZ" smtClean="0"/>
              <a:t>9/02/2024</a:t>
            </a:fld>
            <a:endParaRPr lang="en-NZ"/>
          </a:p>
        </p:txBody>
      </p:sp>
      <p:sp>
        <p:nvSpPr>
          <p:cNvPr id="4" name="Slide Image Placeholder 3"/>
          <p:cNvSpPr>
            <a:spLocks noGrp="1" noRot="1" noChangeAspect="1"/>
          </p:cNvSpPr>
          <p:nvPr>
            <p:ph type="sldImg" idx="2"/>
          </p:nvPr>
        </p:nvSpPr>
        <p:spPr>
          <a:xfrm>
            <a:off x="1025525" y="1241425"/>
            <a:ext cx="4749800" cy="3352800"/>
          </a:xfrm>
          <a:prstGeom prst="rect">
            <a:avLst/>
          </a:prstGeom>
          <a:noFill/>
          <a:ln w="12700">
            <a:solidFill>
              <a:prstClr val="black"/>
            </a:solidFill>
          </a:ln>
        </p:spPr>
        <p:txBody>
          <a:bodyPr vert="horz" lIns="91435" tIns="45718" rIns="91435" bIns="45718" rtlCol="0" anchor="ctr"/>
          <a:lstStyle/>
          <a:p>
            <a:endParaRPr lang="en-NZ"/>
          </a:p>
        </p:txBody>
      </p:sp>
      <p:sp>
        <p:nvSpPr>
          <p:cNvPr id="5" name="Notes Placeholder 4"/>
          <p:cNvSpPr>
            <a:spLocks noGrp="1"/>
          </p:cNvSpPr>
          <p:nvPr>
            <p:ph type="body" sz="quarter" idx="3"/>
          </p:nvPr>
        </p:nvSpPr>
        <p:spPr>
          <a:xfrm>
            <a:off x="679450" y="4779963"/>
            <a:ext cx="5441950" cy="391160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34514"/>
            <a:ext cx="2946400" cy="498475"/>
          </a:xfrm>
          <a:prstGeom prst="rect">
            <a:avLst/>
          </a:prstGeom>
        </p:spPr>
        <p:txBody>
          <a:bodyPr vert="horz" lIns="91435" tIns="45718" rIns="91435" bIns="45718" rtlCol="0" anchor="b"/>
          <a:lstStyle>
            <a:lvl1pPr algn="l">
              <a:defRPr sz="1200"/>
            </a:lvl1pPr>
          </a:lstStyle>
          <a:p>
            <a:endParaRPr lang="en-NZ"/>
          </a:p>
        </p:txBody>
      </p:sp>
      <p:sp>
        <p:nvSpPr>
          <p:cNvPr id="7" name="Slide Number Placeholder 6"/>
          <p:cNvSpPr>
            <a:spLocks noGrp="1"/>
          </p:cNvSpPr>
          <p:nvPr>
            <p:ph type="sldNum" sz="quarter" idx="5"/>
          </p:nvPr>
        </p:nvSpPr>
        <p:spPr>
          <a:xfrm>
            <a:off x="3852863" y="9434514"/>
            <a:ext cx="2946400" cy="498475"/>
          </a:xfrm>
          <a:prstGeom prst="rect">
            <a:avLst/>
          </a:prstGeom>
        </p:spPr>
        <p:txBody>
          <a:bodyPr vert="horz" lIns="91435" tIns="45718" rIns="91435" bIns="45718" rtlCol="0" anchor="b"/>
          <a:lstStyle>
            <a:lvl1pPr algn="r">
              <a:defRPr sz="1200"/>
            </a:lvl1pPr>
          </a:lstStyle>
          <a:p>
            <a:fld id="{C7B27FB9-4BB6-4E6B-B56B-86DDF624E031}" type="slidenum">
              <a:rPr lang="en-NZ" smtClean="0"/>
              <a:t>‹#›</a:t>
            </a:fld>
            <a:endParaRPr lang="en-NZ"/>
          </a:p>
        </p:txBody>
      </p:sp>
    </p:spTree>
    <p:extLst>
      <p:ext uri="{BB962C8B-B14F-4D97-AF65-F5344CB8AC3E}">
        <p14:creationId xmlns:p14="http://schemas.microsoft.com/office/powerpoint/2010/main" val="1879158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7B27FB9-4BB6-4E6B-B56B-86DDF624E031}" type="slidenum">
              <a:rPr lang="en-NZ" smtClean="0"/>
              <a:t>1</a:t>
            </a:fld>
            <a:endParaRPr lang="en-NZ"/>
          </a:p>
        </p:txBody>
      </p:sp>
    </p:spTree>
    <p:extLst>
      <p:ext uri="{BB962C8B-B14F-4D97-AF65-F5344CB8AC3E}">
        <p14:creationId xmlns:p14="http://schemas.microsoft.com/office/powerpoint/2010/main" val="3870335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30147" y="1414128"/>
            <a:ext cx="9180914" cy="3008266"/>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530147" y="4538404"/>
            <a:ext cx="9180914" cy="2086185"/>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fld id="{38D1C8D7-7D39-4115-8458-9868283AA24B}" type="datetime1">
              <a:rPr lang="en-NZ"/>
              <a:t>9/02/2024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BAB76D5-A59F-48D7-A352-2B8B6554DBDB}" type="slidenum">
              <a:r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4BBE7F28-FA8B-4CD8-B681-D0F0077E9026}" type="datetime1">
              <a:rPr lang="en-NZ"/>
              <a:t>9/02/2024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4584A8B0-67F2-4674-B10F-335983039C9C}" type="slidenum">
              <a:r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60116" y="460043"/>
            <a:ext cx="2639507" cy="7322643"/>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a:xfrm>
            <a:off x="841586" y="460043"/>
            <a:ext cx="7765514" cy="7322643"/>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F67B43C8-B8FA-4FAB-AF17-9FAA5A1C823E}" type="datetime1">
              <a:rPr lang="en-NZ"/>
              <a:t>9/02/2024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276E3E13-3601-4B34-B4C9-BBA3B1018F02}" type="slidenum">
              <a:r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9F61F588-CAE5-4E72-8FF5-FF3DB8B591AF}" type="datetime1">
              <a:rPr lang="en-NZ"/>
              <a:t>9/02/2024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06EAF5B-AC60-4C8F-A475-5698B0C412F7}" type="slidenum">
              <a:r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5212" y="2154189"/>
            <a:ext cx="10558046" cy="3594314"/>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hasCustomPrompt="1"/>
          </p:nvPr>
        </p:nvSpPr>
        <p:spPr>
          <a:xfrm>
            <a:off x="835212" y="5782510"/>
            <a:ext cx="10558046" cy="1890165"/>
          </a:xfrm>
        </p:spPr>
        <p:txBody>
          <a:bodyPr/>
          <a:lstStyle>
            <a:lvl1pPr marL="0" indent="0">
              <a:buNone/>
              <a:defRPr sz="2400">
                <a:solidFill>
                  <a:srgbClr val="89898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fld id="{56CFF82F-8D54-4EF9-96CF-4AC51B71AE6B}" type="datetime1">
              <a:rPr lang="en-NZ"/>
              <a:t>9/02/2024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50A96C85-450B-4988-9C8F-5B230FB8C2CF}" type="slidenum">
              <a:r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a:xfrm>
            <a:off x="841586"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hasCustomPrompt="1"/>
          </p:nvPr>
        </p:nvSpPr>
        <p:spPr>
          <a:xfrm>
            <a:off x="6197117"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fld id="{6C9CB9D5-8B10-481D-A4A4-1FD61BEB15AD}" type="datetime1">
              <a:rPr lang="en-NZ"/>
              <a:t>9/02/2024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BDA57EA5-0A17-4BCA-AC6B-0E947DC3DA7E}" type="slidenum">
              <a:r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460043"/>
            <a:ext cx="10558046" cy="1670151"/>
          </a:xfrm>
        </p:spPr>
        <p:txBody>
          <a:bodyPr/>
          <a:lstStyle>
            <a:lvl1pPr>
              <a:defRPr/>
            </a:lvl1pPr>
          </a:lstStyle>
          <a:p>
            <a:pPr lvl="0"/>
            <a:r>
              <a:rPr lang="en-US"/>
              <a:t>Click to edit Master title style</a:t>
            </a:r>
          </a:p>
        </p:txBody>
      </p:sp>
      <p:sp>
        <p:nvSpPr>
          <p:cNvPr id="3" name="Text Placeholder 2"/>
          <p:cNvSpPr txBox="1">
            <a:spLocks noGrp="1"/>
          </p:cNvSpPr>
          <p:nvPr>
            <p:ph type="body" idx="1" hasCustomPrompt="1"/>
          </p:nvPr>
        </p:nvSpPr>
        <p:spPr>
          <a:xfrm>
            <a:off x="843177" y="2118189"/>
            <a:ext cx="5178603" cy="1038090"/>
          </a:xfrm>
        </p:spPr>
        <p:txBody>
          <a:bodyPr anchor="b"/>
          <a:lstStyle>
            <a:lvl1pPr marL="0" indent="0">
              <a:buNone/>
              <a:defRPr sz="2400" b="1"/>
            </a:lvl1pPr>
          </a:lstStyle>
          <a:p>
            <a:pPr lvl="0"/>
            <a:r>
              <a:rPr lang="en-US"/>
              <a:t>Edit Master text styles</a:t>
            </a:r>
          </a:p>
        </p:txBody>
      </p:sp>
      <p:sp>
        <p:nvSpPr>
          <p:cNvPr id="4" name="Content Placeholder 3"/>
          <p:cNvSpPr txBox="1">
            <a:spLocks noGrp="1"/>
          </p:cNvSpPr>
          <p:nvPr>
            <p:ph idx="2" hasCustomPrompt="1"/>
          </p:nvPr>
        </p:nvSpPr>
        <p:spPr>
          <a:xfrm>
            <a:off x="843177" y="3156280"/>
            <a:ext cx="5178603"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hasCustomPrompt="1"/>
          </p:nvPr>
        </p:nvSpPr>
        <p:spPr>
          <a:xfrm>
            <a:off x="6197117" y="2118189"/>
            <a:ext cx="5204106" cy="1038090"/>
          </a:xfrm>
        </p:spPr>
        <p:txBody>
          <a:bodyPr anchor="b"/>
          <a:lstStyle>
            <a:lvl1pPr marL="0" indent="0">
              <a:buNone/>
              <a:defRPr sz="2400" b="1"/>
            </a:lvl1pPr>
          </a:lstStyle>
          <a:p>
            <a:pPr lvl="0"/>
            <a:r>
              <a:rPr lang="en-US"/>
              <a:t>Edit Master text styles</a:t>
            </a:r>
          </a:p>
        </p:txBody>
      </p:sp>
      <p:sp>
        <p:nvSpPr>
          <p:cNvPr id="6" name="Content Placeholder 5"/>
          <p:cNvSpPr txBox="1">
            <a:spLocks noGrp="1"/>
          </p:cNvSpPr>
          <p:nvPr>
            <p:ph idx="4" hasCustomPrompt="1"/>
          </p:nvPr>
        </p:nvSpPr>
        <p:spPr>
          <a:xfrm>
            <a:off x="6197117" y="3156280"/>
            <a:ext cx="5204106"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fld id="{F6F2A53A-B494-439F-A944-956DA1681B5E}" type="datetime1">
              <a:rPr lang="en-NZ"/>
              <a:t>9/02/2024</a:t>
            </a:fld>
            <a:endParaRPr lang="en-NZ"/>
          </a:p>
        </p:txBody>
      </p:sp>
      <p:sp>
        <p:nvSpPr>
          <p:cNvPr id="8" name="Footer Placeholder 7"/>
          <p:cNvSpPr txBox="1">
            <a:spLocks noGrp="1"/>
          </p:cNvSpPr>
          <p:nvPr>
            <p:ph type="ftr" sz="quarter" idx="9"/>
          </p:nvPr>
        </p:nvSpPr>
        <p:spPr/>
        <p:txBody>
          <a:bodyPr/>
          <a:lstStyle>
            <a:lvl1pPr>
              <a:defRPr/>
            </a:lvl1pPr>
          </a:lstStyle>
          <a:p>
            <a:pPr lvl="0"/>
            <a:endParaRPr lang="en-NZ"/>
          </a:p>
        </p:txBody>
      </p:sp>
      <p:sp>
        <p:nvSpPr>
          <p:cNvPr id="9" name="Slide Number Placeholder 8"/>
          <p:cNvSpPr txBox="1">
            <a:spLocks noGrp="1"/>
          </p:cNvSpPr>
          <p:nvPr>
            <p:ph type="sldNum" sz="quarter" idx="8"/>
          </p:nvPr>
        </p:nvSpPr>
        <p:spPr/>
        <p:txBody>
          <a:bodyPr/>
          <a:lstStyle>
            <a:lvl1pPr>
              <a:defRPr/>
            </a:lvl1pPr>
          </a:lstStyle>
          <a:p>
            <a:pPr lvl="0"/>
            <a:fld id="{C38CB67B-1F96-4EF1-85CE-FA60D1C409EC}" type="slidenum">
              <a:rPr/>
              <a:t>‹#›</a:t>
            </a:fld>
            <a:endParaRPr lang="en-NZ"/>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903B2A7D-3658-440F-908F-72CE0C1DE51B}" type="datetime1">
              <a:rPr lang="en-NZ"/>
              <a:t>9/02/2024</a:t>
            </a:fld>
            <a:endParaRPr lang="en-NZ"/>
          </a:p>
        </p:txBody>
      </p:sp>
      <p:sp>
        <p:nvSpPr>
          <p:cNvPr id="4" name="Footer Placeholder 3"/>
          <p:cNvSpPr txBox="1">
            <a:spLocks noGrp="1"/>
          </p:cNvSpPr>
          <p:nvPr>
            <p:ph type="ftr" sz="quarter" idx="9"/>
          </p:nvPr>
        </p:nvSpPr>
        <p:spPr/>
        <p:txBody>
          <a:bodyPr/>
          <a:lstStyle>
            <a:lvl1pPr>
              <a:defRPr/>
            </a:lvl1pPr>
          </a:lstStyle>
          <a:p>
            <a:pPr lvl="0"/>
            <a:endParaRPr lang="en-NZ"/>
          </a:p>
        </p:txBody>
      </p:sp>
      <p:sp>
        <p:nvSpPr>
          <p:cNvPr id="5" name="Slide Number Placeholder 4"/>
          <p:cNvSpPr txBox="1">
            <a:spLocks noGrp="1"/>
          </p:cNvSpPr>
          <p:nvPr>
            <p:ph type="sldNum" sz="quarter" idx="8"/>
          </p:nvPr>
        </p:nvSpPr>
        <p:spPr/>
        <p:txBody>
          <a:bodyPr/>
          <a:lstStyle>
            <a:lvl1pPr>
              <a:defRPr/>
            </a:lvl1pPr>
          </a:lstStyle>
          <a:p>
            <a:pPr lvl="0"/>
            <a:fld id="{390131D0-1DFA-487C-B8A2-FCC61E5073B6}" type="slidenum">
              <a:r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B3D6BA73-0BCC-4170-B273-E741E903B789}" type="datetime1">
              <a:rPr lang="en-NZ"/>
              <a:t>9/02/2024</a:t>
            </a:fld>
            <a:endParaRPr lang="en-NZ"/>
          </a:p>
        </p:txBody>
      </p:sp>
      <p:sp>
        <p:nvSpPr>
          <p:cNvPr id="3" name="Footer Placeholder 2"/>
          <p:cNvSpPr txBox="1">
            <a:spLocks noGrp="1"/>
          </p:cNvSpPr>
          <p:nvPr>
            <p:ph type="ftr" sz="quarter" idx="9"/>
          </p:nvPr>
        </p:nvSpPr>
        <p:spPr/>
        <p:txBody>
          <a:bodyPr/>
          <a:lstStyle>
            <a:lvl1pPr>
              <a:defRPr/>
            </a:lvl1pPr>
          </a:lstStyle>
          <a:p>
            <a:pPr lvl="0"/>
            <a:endParaRPr lang="en-NZ"/>
          </a:p>
        </p:txBody>
      </p:sp>
      <p:sp>
        <p:nvSpPr>
          <p:cNvPr id="4" name="Slide Number Placeholder 3"/>
          <p:cNvSpPr txBox="1">
            <a:spLocks noGrp="1"/>
          </p:cNvSpPr>
          <p:nvPr>
            <p:ph type="sldNum" sz="quarter" idx="8"/>
          </p:nvPr>
        </p:nvSpPr>
        <p:spPr/>
        <p:txBody>
          <a:bodyPr/>
          <a:lstStyle>
            <a:lvl1pPr>
              <a:defRPr/>
            </a:lvl1pPr>
          </a:lstStyle>
          <a:p>
            <a:pPr lvl="0"/>
            <a:fld id="{CCDDC595-2301-4C20-BFED-7978139413DE}" type="slidenum">
              <a:r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hasCustomPrompt="1"/>
          </p:nvPr>
        </p:nvSpPr>
        <p:spPr>
          <a:xfrm>
            <a:off x="5204106" y="1244114"/>
            <a:ext cx="6197117" cy="614054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5EB22CA7-DD16-4EBF-94C5-E37D7A2D7EC4}" type="datetime1">
              <a:rPr lang="en-NZ"/>
              <a:t>9/02/2024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9703BD26-3424-48AE-BEF8-F98826584894}" type="slidenum">
              <a:r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204106" y="1244114"/>
            <a:ext cx="6197117" cy="6140543"/>
          </a:xfrm>
        </p:spPr>
        <p:txBody>
          <a:bodyPr/>
          <a:lstStyle>
            <a:lvl1pPr marL="0" indent="0">
              <a:buNone/>
              <a:defRPr sz="3200"/>
            </a:lvl1pPr>
          </a:lstStyle>
          <a:p>
            <a:pPr lvl="0"/>
            <a:r>
              <a:rPr lang="en-US"/>
              <a:t>Click icon to add picture</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D352734A-EEA1-41E6-A08F-E14AC60E88D3}" type="datetime1">
              <a:rPr lang="en-NZ"/>
              <a:t>9/02/2024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F0DC65A9-FBF0-479F-AA2F-B06A6FE10590}" type="slidenum">
              <a:r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41586" y="460043"/>
            <a:ext cx="10558046" cy="1670151"/>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p>
        </p:txBody>
      </p:sp>
      <p:sp>
        <p:nvSpPr>
          <p:cNvPr id="3" name="Text Placeholder 2"/>
          <p:cNvSpPr txBox="1">
            <a:spLocks noGrp="1"/>
          </p:cNvSpPr>
          <p:nvPr>
            <p:ph type="body" idx="1"/>
          </p:nvPr>
        </p:nvSpPr>
        <p:spPr>
          <a:xfrm>
            <a:off x="841586" y="2300200"/>
            <a:ext cx="10558046" cy="5482486"/>
          </a:xfrm>
          <a:prstGeom prst="rect">
            <a:avLst/>
          </a:prstGeom>
          <a:noFill/>
          <a:ln>
            <a:noFill/>
          </a:ln>
        </p:spPr>
        <p:txBody>
          <a:bodyPr vert="horz" wrap="square" lIns="91440" tIns="45720" rIns="91440" bIns="45720"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841586"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B2DB8F8F-9AC6-4F66-BE51-D82CBCFC4C61}" type="datetime1">
              <a:rPr lang="en-NZ"/>
              <a:t>9/02/2024</a:t>
            </a:fld>
            <a:endParaRPr lang="en-NZ"/>
          </a:p>
        </p:txBody>
      </p:sp>
      <p:sp>
        <p:nvSpPr>
          <p:cNvPr id="5" name="Footer Placeholder 4"/>
          <p:cNvSpPr txBox="1">
            <a:spLocks noGrp="1"/>
          </p:cNvSpPr>
          <p:nvPr>
            <p:ph type="ftr" sz="quarter" idx="3"/>
          </p:nvPr>
        </p:nvSpPr>
        <p:spPr>
          <a:xfrm>
            <a:off x="4054906" y="8008708"/>
            <a:ext cx="4131405" cy="460043"/>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endParaRPr lang="en-NZ"/>
          </a:p>
        </p:txBody>
      </p:sp>
      <p:sp>
        <p:nvSpPr>
          <p:cNvPr id="6" name="Slide Number Placeholder 5"/>
          <p:cNvSpPr txBox="1">
            <a:spLocks noGrp="1"/>
          </p:cNvSpPr>
          <p:nvPr>
            <p:ph type="sldNum" sz="quarter" idx="4"/>
          </p:nvPr>
        </p:nvSpPr>
        <p:spPr>
          <a:xfrm>
            <a:off x="8645359"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6C5D31B3-F725-4142-8A15-CB4F01CFA708}" type="slidenum">
              <a:r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defRPr lang="en-US" sz="4400" b="0" i="0" u="none" strike="noStrike" kern="1200" cap="none" spc="0" baseline="0">
          <a:solidFill>
            <a:srgbClr val="000000"/>
          </a:solidFill>
          <a:uFillTx/>
          <a:latin typeface="Calibri Light" panose="020F0302020204030204"/>
        </a:defRPr>
      </a:lvl1pPr>
    </p:titleStyle>
    <p:bodyStyle>
      <a:lvl1pPr marL="228600" marR="0" lvl="0" indent="-228600" algn="l" defTabSz="914400" rtl="0" fontAlgn="auto" hangingPunct="1">
        <a:lnSpc>
          <a:spcPct val="90000"/>
        </a:lnSpc>
        <a:spcBef>
          <a:spcPts val="1000"/>
        </a:spcBef>
        <a:spcAft>
          <a:spcPts val="0"/>
        </a:spcAft>
        <a:buSzPct val="100000"/>
        <a:buFont typeface="Arial" panose="020B0604020202020204" pitchFamily="34"/>
        <a:buChar char="•"/>
        <a:defRPr lang="en-US" sz="2800" b="0" i="0" u="none" strike="noStrike" kern="1200" cap="none" spc="0" baseline="0">
          <a:solidFill>
            <a:srgbClr val="000000"/>
          </a:solidFill>
          <a:uFillTx/>
          <a:latin typeface="Calibri" panose="020F0502020204030204"/>
        </a:defRPr>
      </a:lvl1pPr>
      <a:lvl2pPr marL="685800" marR="0" lvl="1" indent="-228600" algn="l" defTabSz="914400" rtl="0" fontAlgn="auto" hangingPunct="1">
        <a:lnSpc>
          <a:spcPct val="90000"/>
        </a:lnSpc>
        <a:spcBef>
          <a:spcPts val="500"/>
        </a:spcBef>
        <a:spcAft>
          <a:spcPts val="0"/>
        </a:spcAft>
        <a:buSzPct val="100000"/>
        <a:buFont typeface="Arial" panose="020B0604020202020204" pitchFamily="34"/>
        <a:buChar char="•"/>
        <a:defRPr lang="en-US" sz="2400" b="0" i="0" u="none" strike="noStrike" kern="1200" cap="none" spc="0" baseline="0">
          <a:solidFill>
            <a:srgbClr val="000000"/>
          </a:solidFill>
          <a:uFillTx/>
          <a:latin typeface="Calibri" panose="020F0502020204030204"/>
        </a:defRPr>
      </a:lvl2pPr>
      <a:lvl3pPr marL="1143000" marR="0" lvl="2" indent="-228600" algn="l" defTabSz="914400" rtl="0" fontAlgn="auto" hangingPunct="1">
        <a:lnSpc>
          <a:spcPct val="90000"/>
        </a:lnSpc>
        <a:spcBef>
          <a:spcPts val="500"/>
        </a:spcBef>
        <a:spcAft>
          <a:spcPts val="0"/>
        </a:spcAft>
        <a:buSzPct val="100000"/>
        <a:buFont typeface="Arial" panose="020B0604020202020204" pitchFamily="34"/>
        <a:buChar char="•"/>
        <a:defRPr lang="en-US" sz="2000" b="0" i="0" u="none" strike="noStrike" kern="1200" cap="none" spc="0" baseline="0">
          <a:solidFill>
            <a:srgbClr val="000000"/>
          </a:solidFill>
          <a:uFillTx/>
          <a:latin typeface="Calibri" panose="020F0502020204030204"/>
        </a:defRPr>
      </a:lvl3pPr>
      <a:lvl4pPr marL="1600200" marR="0" lvl="3"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4pPr>
      <a:lvl5pPr marL="2057400" marR="0" lvl="4"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hyperlink" Target="http://www.mairangichurch.org.nz/"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david@mairangichurch.org.nz" TargetMode="External"/><Relationship Id="rId7" Type="http://schemas.openxmlformats.org/officeDocument/2006/relationships/hyperlink" Target="mailto:yangjie625@gmail.com" TargetMode="External"/><Relationship Id="rId2" Type="http://schemas.openxmlformats.org/officeDocument/2006/relationships/hyperlink" Target="mailto:office@mairangichurch.org.nz" TargetMode="External"/><Relationship Id="rId1" Type="http://schemas.openxmlformats.org/officeDocument/2006/relationships/slideLayout" Target="../slideLayouts/slideLayout5.xml"/><Relationship Id="rId6" Type="http://schemas.openxmlformats.org/officeDocument/2006/relationships/hyperlink" Target="mailto:carolinelagrange7@gmail.com" TargetMode="External"/><Relationship Id="rId5" Type="http://schemas.openxmlformats.org/officeDocument/2006/relationships/image" Target="../media/image4.jpg"/><Relationship Id="rId4" Type="http://schemas.openxmlformats.org/officeDocument/2006/relationships/hyperlink" Target="mailto:wendy@mairangichurch.org.n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0"/>
          <p:cNvSpPr txBox="1">
            <a:spLocks noGrp="1"/>
          </p:cNvSpPr>
          <p:nvPr>
            <p:ph type="body" idx="1"/>
          </p:nvPr>
        </p:nvSpPr>
        <p:spPr>
          <a:xfrm>
            <a:off x="6876894" y="7543123"/>
            <a:ext cx="5020321" cy="769441"/>
          </a:xfrm>
        </p:spPr>
        <p:txBody>
          <a:bodyPr anchor="t" anchorCtr="1"/>
          <a:lstStyle/>
          <a:p>
            <a:pPr lvl="0" algn="ctr">
              <a:lnSpc>
                <a:spcPct val="100000"/>
              </a:lnSpc>
              <a:spcBef>
                <a:spcPts val="0"/>
              </a:spcBef>
            </a:pPr>
            <a:endParaRPr lang="en-NZ" sz="1400" dirty="0"/>
          </a:p>
          <a:p>
            <a:pPr lvl="0" algn="ctr">
              <a:lnSpc>
                <a:spcPct val="100000"/>
              </a:lnSpc>
              <a:spcBef>
                <a:spcPts val="0"/>
              </a:spcBef>
            </a:pPr>
            <a:r>
              <a:rPr lang="en-NZ" sz="1400" dirty="0"/>
              <a:t>Pre-Service Prayer at 9:30 am in lounge, all welcome.</a:t>
            </a:r>
          </a:p>
        </p:txBody>
      </p:sp>
      <p:sp>
        <p:nvSpPr>
          <p:cNvPr id="4" name="Text Placeholder 6"/>
          <p:cNvSpPr txBox="1">
            <a:spLocks noGrp="1"/>
          </p:cNvSpPr>
          <p:nvPr>
            <p:ph type="body" idx="3"/>
          </p:nvPr>
        </p:nvSpPr>
        <p:spPr>
          <a:xfrm>
            <a:off x="6767062" y="1263709"/>
            <a:ext cx="5239987" cy="429118"/>
          </a:xfrm>
        </p:spPr>
        <p:txBody>
          <a:bodyPr anchorCtr="1"/>
          <a:lstStyle/>
          <a:p>
            <a:pPr lvl="0" algn="ctr"/>
            <a:r>
              <a:rPr lang="en-US" sz="1800" i="1" dirty="0"/>
              <a:t>Knowing Jesus More and Making Him Known</a:t>
            </a:r>
          </a:p>
        </p:txBody>
      </p:sp>
      <p:sp>
        <p:nvSpPr>
          <p:cNvPr id="5" name="Content Placeholder 7"/>
          <p:cNvSpPr txBox="1">
            <a:spLocks noGrp="1"/>
          </p:cNvSpPr>
          <p:nvPr>
            <p:ph idx="2"/>
          </p:nvPr>
        </p:nvSpPr>
        <p:spPr>
          <a:xfrm>
            <a:off x="6479392" y="5194163"/>
            <a:ext cx="5632915" cy="2358622"/>
          </a:xfrm>
        </p:spPr>
        <p:txBody>
          <a:bodyPr anchorCtr="1"/>
          <a:lstStyle/>
          <a:p>
            <a:pPr marL="0" lvl="0" indent="0" algn="ctr">
              <a:lnSpc>
                <a:spcPct val="100000"/>
              </a:lnSpc>
              <a:buNone/>
            </a:pPr>
            <a:r>
              <a:rPr lang="en-NZ" sz="2000" dirty="0"/>
              <a:t>Worship Service</a:t>
            </a:r>
          </a:p>
          <a:p>
            <a:pPr marL="0" lvl="0" indent="0" algn="ctr">
              <a:lnSpc>
                <a:spcPct val="100000"/>
              </a:lnSpc>
              <a:spcBef>
                <a:spcPts val="0"/>
              </a:spcBef>
              <a:buNone/>
            </a:pPr>
            <a:r>
              <a:rPr lang="en-NZ" sz="1200" dirty="0"/>
              <a:t>10 </a:t>
            </a:r>
            <a:r>
              <a:rPr lang="en-US" altLang="zh-CN" sz="1200" dirty="0"/>
              <a:t>am </a:t>
            </a:r>
            <a:r>
              <a:rPr lang="en-NZ" altLang="zh-CN" sz="1200" dirty="0"/>
              <a:t>(with Live St</a:t>
            </a:r>
            <a:r>
              <a:rPr lang="en-US" altLang="zh-CN" sz="1200" dirty="0"/>
              <a:t>r</a:t>
            </a:r>
            <a:r>
              <a:rPr lang="en-NZ" altLang="zh-CN" sz="1200" dirty="0" err="1"/>
              <a:t>eam</a:t>
            </a:r>
            <a:r>
              <a:rPr lang="en-NZ" altLang="zh-CN" sz="1200" dirty="0"/>
              <a:t>)</a:t>
            </a:r>
          </a:p>
          <a:p>
            <a:pPr marL="0" lvl="0" indent="0" algn="ctr">
              <a:lnSpc>
                <a:spcPct val="100000"/>
              </a:lnSpc>
              <a:spcBef>
                <a:spcPts val="0"/>
              </a:spcBef>
              <a:buNone/>
            </a:pPr>
            <a:endParaRPr lang="en-US" altLang="zh-CN" sz="800" b="1" dirty="0">
              <a:solidFill>
                <a:schemeClr val="tx1"/>
              </a:solidFill>
            </a:endParaRPr>
          </a:p>
          <a:p>
            <a:pPr marL="0" indent="0" algn="ctr">
              <a:buNone/>
            </a:pPr>
            <a:r>
              <a:rPr lang="en-US" altLang="zh-CN" sz="2200" b="1" dirty="0">
                <a:solidFill>
                  <a:schemeClr val="tx1"/>
                </a:solidFill>
              </a:rPr>
              <a:t>Topic:   Sufficient Grace </a:t>
            </a:r>
          </a:p>
          <a:p>
            <a:pPr marL="0" indent="0" algn="ctr">
              <a:buNone/>
            </a:pPr>
            <a:endParaRPr lang="en-US" altLang="zh-CN" sz="200" b="1" dirty="0">
              <a:solidFill>
                <a:schemeClr val="tx1"/>
              </a:solidFill>
            </a:endParaRPr>
          </a:p>
          <a:p>
            <a:pPr marL="0" indent="0" algn="ctr">
              <a:buNone/>
            </a:pPr>
            <a:r>
              <a:rPr lang="fr-FR" altLang="zh-CN" sz="2200" b="1" dirty="0" err="1">
                <a:solidFill>
                  <a:schemeClr val="tx1"/>
                </a:solidFill>
              </a:rPr>
              <a:t>Scripture</a:t>
            </a:r>
            <a:r>
              <a:rPr lang="fr-FR" altLang="zh-CN" sz="2200" b="1" dirty="0">
                <a:solidFill>
                  <a:schemeClr val="tx1"/>
                </a:solidFill>
              </a:rPr>
              <a:t>: Luke 5</a:t>
            </a:r>
            <a:r>
              <a:rPr lang="en-NZ" altLang="zh-CN" sz="2200" b="1" dirty="0">
                <a:solidFill>
                  <a:schemeClr val="tx1"/>
                </a:solidFill>
              </a:rPr>
              <a:t>:1-10</a:t>
            </a:r>
            <a:endParaRPr lang="fr-FR" altLang="zh-CN" sz="2200" b="1" dirty="0">
              <a:solidFill>
                <a:schemeClr val="tx1"/>
              </a:solidFill>
            </a:endParaRPr>
          </a:p>
          <a:p>
            <a:pPr marL="0" indent="0" algn="ctr">
              <a:buNone/>
            </a:pPr>
            <a:endParaRPr lang="en-US" altLang="zh-CN" sz="200" b="1" dirty="0">
              <a:solidFill>
                <a:schemeClr val="tx1"/>
              </a:solidFill>
            </a:endParaRPr>
          </a:p>
          <a:p>
            <a:pPr marL="0" indent="0" algn="ctr">
              <a:buNone/>
            </a:pPr>
            <a:r>
              <a:rPr lang="en-US" altLang="zh-CN" sz="2200" b="1" dirty="0">
                <a:solidFill>
                  <a:schemeClr val="tx1"/>
                </a:solidFill>
              </a:rPr>
              <a:t>Preacher</a:t>
            </a:r>
            <a:r>
              <a:rPr lang="en-NZ" altLang="zh-CN" sz="2200" b="1" dirty="0">
                <a:solidFill>
                  <a:schemeClr val="tx1"/>
                </a:solidFill>
              </a:rPr>
              <a:t>: </a:t>
            </a:r>
            <a:r>
              <a:rPr lang="en-US" altLang="zh-CN" sz="2200" b="1" dirty="0">
                <a:solidFill>
                  <a:schemeClr val="tx1"/>
                </a:solidFill>
              </a:rPr>
              <a:t>Pastor Bijoy</a:t>
            </a:r>
            <a:endParaRPr lang="en-NZ" altLang="zh-CN" sz="2200" b="1" dirty="0">
              <a:solidFill>
                <a:schemeClr val="tx1"/>
              </a:solidFill>
            </a:endParaRPr>
          </a:p>
        </p:txBody>
      </p:sp>
      <p:pic>
        <p:nvPicPr>
          <p:cNvPr id="6" name="Picture 8" descr="MCC13478 - Mairangi Bay Church Logo"/>
          <p:cNvPicPr>
            <a:picLocks noChangeAspect="1"/>
          </p:cNvPicPr>
          <p:nvPr/>
        </p:nvPicPr>
        <p:blipFill>
          <a:blip r:embed="rId3"/>
          <a:srcRect/>
          <a:stretch>
            <a:fillRect/>
          </a:stretch>
        </p:blipFill>
        <p:spPr>
          <a:xfrm>
            <a:off x="7306970" y="48335"/>
            <a:ext cx="3375898" cy="1124904"/>
          </a:xfrm>
          <a:prstGeom prst="rect">
            <a:avLst/>
          </a:prstGeom>
          <a:noFill/>
          <a:ln cap="flat">
            <a:noFill/>
          </a:ln>
        </p:spPr>
      </p:pic>
      <p:sp>
        <p:nvSpPr>
          <p:cNvPr id="7" name="Rectangle 26"/>
          <p:cNvSpPr/>
          <p:nvPr/>
        </p:nvSpPr>
        <p:spPr>
          <a:xfrm>
            <a:off x="6836868" y="1931487"/>
            <a:ext cx="5020321" cy="769441"/>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000" b="0" i="0" u="none" strike="noStrike" kern="1200" cap="none" spc="0" baseline="0" dirty="0">
                <a:solidFill>
                  <a:srgbClr val="000000"/>
                </a:solidFill>
                <a:uFillTx/>
                <a:latin typeface="Calibri" panose="020F0502020204030204"/>
              </a:rPr>
              <a:t>Weekly Bulletin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400" b="1" i="0" u="none" strike="noStrike" kern="1200" cap="none" spc="0" baseline="0" dirty="0">
                <a:solidFill>
                  <a:srgbClr val="000000"/>
                </a:solidFill>
                <a:uFillTx/>
                <a:latin typeface="Calibri" panose="020F0502020204030204"/>
              </a:rPr>
              <a:t>Sunday 11 F</a:t>
            </a:r>
            <a:r>
              <a:rPr lang="en-US" altLang="zh-CN" sz="2400" b="1" i="0" u="none" strike="noStrike" kern="1200" cap="none" spc="0" baseline="0" dirty="0">
                <a:solidFill>
                  <a:srgbClr val="000000"/>
                </a:solidFill>
                <a:uFillTx/>
                <a:latin typeface="Calibri" panose="020F0502020204030204"/>
              </a:rPr>
              <a:t>ebruary</a:t>
            </a:r>
            <a:r>
              <a:rPr lang="en-US" sz="2400" b="1" i="0" u="none" strike="noStrike" kern="1200" cap="none" spc="0" baseline="0" dirty="0">
                <a:solidFill>
                  <a:srgbClr val="000000"/>
                </a:solidFill>
                <a:uFillTx/>
                <a:latin typeface="Calibri" panose="020F0502020204030204"/>
              </a:rPr>
              <a:t> 2024</a:t>
            </a:r>
          </a:p>
        </p:txBody>
      </p:sp>
      <p:sp>
        <p:nvSpPr>
          <p:cNvPr id="9" name="TextBox 1024"/>
          <p:cNvSpPr txBox="1"/>
          <p:nvPr/>
        </p:nvSpPr>
        <p:spPr>
          <a:xfrm>
            <a:off x="6750713" y="8072373"/>
            <a:ext cx="5256336" cy="406103"/>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49 Maxwelton Drive, Mairangi Bay, North Shore, Auckland 0630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Ph 09 478-6314, Website: </a:t>
            </a:r>
            <a:r>
              <a:rPr lang="en-NZ" sz="1000" b="0" i="0" u="none" strike="noStrike" kern="1200" cap="none" spc="0" baseline="0" dirty="0">
                <a:solidFill>
                  <a:srgbClr val="000000"/>
                </a:solidFill>
                <a:uFillTx/>
                <a:latin typeface="Calibri" panose="020F0502020204030204"/>
                <a:hlinkClick r:id="rId4"/>
              </a:rPr>
              <a:t>www.mairangichurch.org.nz</a:t>
            </a:r>
            <a:r>
              <a:rPr lang="en-NZ" sz="1000" b="0" i="0" u="none" strike="noStrike" kern="1200" cap="none" spc="0" baseline="0" dirty="0">
                <a:solidFill>
                  <a:srgbClr val="000000"/>
                </a:solidFill>
                <a:uFillTx/>
                <a:latin typeface="Calibri" panose="020F0502020204030204"/>
              </a:rPr>
              <a:t>, Email: office@mairangichurch.org.nz</a:t>
            </a:r>
          </a:p>
        </p:txBody>
      </p:sp>
      <p:sp>
        <p:nvSpPr>
          <p:cNvPr id="11" name="TextBox 10"/>
          <p:cNvSpPr txBox="1"/>
          <p:nvPr/>
        </p:nvSpPr>
        <p:spPr>
          <a:xfrm>
            <a:off x="-1468582" y="969818"/>
            <a:ext cx="184731" cy="369332"/>
          </a:xfrm>
          <a:prstGeom prst="rect">
            <a:avLst/>
          </a:prstGeom>
          <a:noFill/>
        </p:spPr>
        <p:txBody>
          <a:bodyPr wrap="none" rtlCol="0">
            <a:spAutoFit/>
          </a:bodyPr>
          <a:lstStyle/>
          <a:p>
            <a:endParaRPr lang="en-NZ" dirty="0"/>
          </a:p>
        </p:txBody>
      </p:sp>
      <p:pic>
        <p:nvPicPr>
          <p:cNvPr id="15" name="Picture 27">
            <a:extLst>
              <a:ext uri="{FF2B5EF4-FFF2-40B4-BE49-F238E27FC236}">
                <a16:creationId xmlns:a16="http://schemas.microsoft.com/office/drawing/2014/main" id="{38E7E817-F17B-4102-AF32-6FEE0BC55F31}"/>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tretch>
            <a:fillRect/>
          </a:stretch>
        </p:blipFill>
        <p:spPr>
          <a:xfrm>
            <a:off x="6604355" y="3168489"/>
            <a:ext cx="5252834" cy="2007693"/>
          </a:xfrm>
          <a:prstGeom prst="rect">
            <a:avLst/>
          </a:prstGeom>
          <a:noFill/>
          <a:ln cap="flat">
            <a:noFill/>
          </a:ln>
        </p:spPr>
      </p:pic>
      <p:sp>
        <p:nvSpPr>
          <p:cNvPr id="18" name="Rectangle 13">
            <a:extLst>
              <a:ext uri="{FF2B5EF4-FFF2-40B4-BE49-F238E27FC236}">
                <a16:creationId xmlns:a16="http://schemas.microsoft.com/office/drawing/2014/main" id="{A661DAB3-8699-472C-A572-DF2A6EE9BF79}"/>
              </a:ext>
            </a:extLst>
          </p:cNvPr>
          <p:cNvSpPr/>
          <p:nvPr/>
        </p:nvSpPr>
        <p:spPr>
          <a:xfrm>
            <a:off x="50372" y="-629"/>
            <a:ext cx="5864772" cy="369332"/>
          </a:xfrm>
          <a:prstGeom prst="rect">
            <a:avLst/>
          </a:prstGeom>
          <a:noFill/>
          <a:ln>
            <a:noFill/>
            <a:prstDash val="solid"/>
          </a:ln>
        </p:spPr>
        <p:txBody>
          <a:bodyPr vert="horz" wrap="square" lIns="91440" tIns="45720" rIns="91440" bIns="45720" anchor="t" anchorCtr="0" compatLnSpc="1">
            <a:spAutoFit/>
          </a:bodyPr>
          <a:lstStyle/>
          <a:p>
            <a:r>
              <a:rPr lang="en-US" altLang="zh-CN" b="1" kern="0" dirty="0">
                <a:ea typeface="Calibri" pitchFamily="34"/>
                <a:cs typeface="Times New Roman" pitchFamily="18"/>
              </a:rPr>
              <a:t>Pray for Nations </a:t>
            </a:r>
            <a:r>
              <a:rPr lang="en-NZ" sz="1200" b="1" i="1" u="none" strike="noStrike" kern="1200" cap="none" spc="0" baseline="0" dirty="0">
                <a:solidFill>
                  <a:srgbClr val="000000"/>
                </a:solidFill>
                <a:uFillTx/>
                <a:latin typeface="Calibri"/>
                <a:ea typeface="Calibri" pitchFamily="34"/>
                <a:cs typeface="Times New Roman" pitchFamily="18"/>
              </a:rPr>
              <a:t>“Declare His glory among the nations” Ps 96:3</a:t>
            </a:r>
            <a:endParaRPr lang="en-NZ" sz="1200" b="1" kern="0" dirty="0">
              <a:ea typeface="Calibri" pitchFamily="34"/>
              <a:cs typeface="Times New Roman" pitchFamily="18"/>
            </a:endParaRPr>
          </a:p>
        </p:txBody>
      </p:sp>
      <p:sp>
        <p:nvSpPr>
          <p:cNvPr id="27" name="TextBox 26">
            <a:extLst>
              <a:ext uri="{FF2B5EF4-FFF2-40B4-BE49-F238E27FC236}">
                <a16:creationId xmlns:a16="http://schemas.microsoft.com/office/drawing/2014/main" id="{1C162FC3-CBFB-41E9-839C-A75406CFE2F6}"/>
              </a:ext>
            </a:extLst>
          </p:cNvPr>
          <p:cNvSpPr txBox="1"/>
          <p:nvPr/>
        </p:nvSpPr>
        <p:spPr>
          <a:xfrm>
            <a:off x="3701702" y="353102"/>
            <a:ext cx="1939570" cy="276999"/>
          </a:xfrm>
          <a:prstGeom prst="rect">
            <a:avLst/>
          </a:prstGeom>
          <a:noFill/>
        </p:spPr>
        <p:txBody>
          <a:bodyPr wrap="none" rtlCol="0">
            <a:spAutoFit/>
          </a:bodyPr>
          <a:lstStyle/>
          <a:p>
            <a:r>
              <a:rPr lang="en-NZ" sz="1200" i="1" dirty="0"/>
              <a:t>Presented by </a:t>
            </a:r>
            <a:r>
              <a:rPr lang="en-NZ" sz="1200" b="1" i="1" dirty="0"/>
              <a:t>Joshua Project</a:t>
            </a:r>
          </a:p>
        </p:txBody>
      </p:sp>
      <p:sp>
        <p:nvSpPr>
          <p:cNvPr id="21" name="TextBox 29">
            <a:extLst>
              <a:ext uri="{FF2B5EF4-FFF2-40B4-BE49-F238E27FC236}">
                <a16:creationId xmlns:a16="http://schemas.microsoft.com/office/drawing/2014/main" id="{4BD818F6-9F5E-3408-67E5-3D111FA357A8}"/>
              </a:ext>
            </a:extLst>
          </p:cNvPr>
          <p:cNvSpPr txBox="1"/>
          <p:nvPr/>
        </p:nvSpPr>
        <p:spPr>
          <a:xfrm>
            <a:off x="128906" y="6040367"/>
            <a:ext cx="5913166" cy="2508379"/>
          </a:xfrm>
          <a:prstGeom prst="rect">
            <a:avLst/>
          </a:prstGeom>
          <a:solidFill>
            <a:srgbClr val="D9D9D9">
              <a:alpha val="50000"/>
            </a:srgbClr>
          </a:solidFill>
          <a:ln cap="flat">
            <a:noFill/>
          </a:ln>
        </p:spPr>
        <p:txBody>
          <a:bodyPr vert="horz" wrap="square" lIns="91440" tIns="45720" rIns="91440" bIns="45720" anchor="t" anchorCtr="0" compatLnSpc="1">
            <a:spAutoFit/>
          </a:bodyPr>
          <a:lstStyle/>
          <a:p>
            <a:pPr algn="just">
              <a:defRPr sz="1800" b="0" i="0" u="none" strike="noStrike" kern="0" cap="none" spc="0" baseline="0">
                <a:solidFill>
                  <a:srgbClr val="000000"/>
                </a:solidFill>
                <a:uFillTx/>
              </a:defRPr>
            </a:pPr>
            <a:r>
              <a:rPr lang="en-NZ" sz="1400" b="1" u="sng" dirty="0"/>
              <a:t>VERSE FOR THE WEEK</a:t>
            </a:r>
            <a:r>
              <a:rPr lang="en-US" altLang="zh-CN" sz="1400" b="1" u="sng" dirty="0"/>
              <a:t>— Luke 5: 1-10 </a:t>
            </a:r>
            <a:endParaRPr lang="en-NZ" sz="500" dirty="0"/>
          </a:p>
          <a:p>
            <a:pPr algn="just">
              <a:defRPr sz="1800" b="0" i="0" u="none" strike="noStrike" kern="0" cap="none" spc="0" baseline="0">
                <a:solidFill>
                  <a:srgbClr val="000000"/>
                </a:solidFill>
                <a:uFillTx/>
              </a:defRPr>
            </a:pPr>
            <a:r>
              <a:rPr lang="en-US" sz="1100" dirty="0"/>
              <a:t>One day as Jesus was standing by the Lake of Gennesaret, the people were crowding around him and listening to the word of God. 2 He saw at the water’s edge two boats, left there by the fishermen, who were washing their nets. 3 He got into one of the boats, the one belonging to Simon, and asked him to put out a little from shore. Then he sat down and taught the people from the boat.</a:t>
            </a:r>
          </a:p>
          <a:p>
            <a:pPr algn="just">
              <a:defRPr sz="1800" b="0" i="0" u="none" strike="noStrike" kern="0" cap="none" spc="0" baseline="0">
                <a:solidFill>
                  <a:srgbClr val="000000"/>
                </a:solidFill>
                <a:uFillTx/>
              </a:defRPr>
            </a:pPr>
            <a:r>
              <a:rPr lang="en-US" sz="1100" dirty="0"/>
              <a:t>4 When he had finished speaking, he said to Simon, “Put out into deep water, and let down the nets for a catch.” 5 Simon answered, “Master, we’ve worked hard all night and haven’t caught anything. But because you say so, I will let down the nets.” 6 When they had done so, they caught such a large number of fish that their nets began to break. 7 So they </a:t>
            </a:r>
            <a:r>
              <a:rPr lang="en-US" sz="1100" dirty="0" err="1"/>
              <a:t>signalled</a:t>
            </a:r>
            <a:r>
              <a:rPr lang="en-US" sz="1100" dirty="0"/>
              <a:t> their partners in the other boat to come and help them, and they came and filled both boats so full that they began to sink. 8 When Simon Peter saw this, he fell at Jesus’ knees and said, “Go away from me, Lord; I am a sinful man!” 9 For he and all his companions were astonished at the catch of fish they had taken, 10 and so were James and John, the sons of Zebedee, Simon’s partners. Then Jesus said to Simon, “Don’t be afraid; from now on you will fish for people.”</a:t>
            </a:r>
          </a:p>
        </p:txBody>
      </p:sp>
      <p:graphicFrame>
        <p:nvGraphicFramePr>
          <p:cNvPr id="8" name="Table 7">
            <a:extLst>
              <a:ext uri="{FF2B5EF4-FFF2-40B4-BE49-F238E27FC236}">
                <a16:creationId xmlns:a16="http://schemas.microsoft.com/office/drawing/2014/main" id="{F29F8119-11A9-8562-994E-2DE097339E6F}"/>
              </a:ext>
            </a:extLst>
          </p:cNvPr>
          <p:cNvGraphicFramePr>
            <a:graphicFrameLocks noGrp="1"/>
          </p:cNvGraphicFramePr>
          <p:nvPr>
            <p:extLst>
              <p:ext uri="{D42A27DB-BD31-4B8C-83A1-F6EECF244321}">
                <p14:modId xmlns:p14="http://schemas.microsoft.com/office/powerpoint/2010/main" val="2004120794"/>
              </p:ext>
            </p:extLst>
          </p:nvPr>
        </p:nvGraphicFramePr>
        <p:xfrm>
          <a:off x="4025074" y="3418427"/>
          <a:ext cx="2083117" cy="2780748"/>
        </p:xfrm>
        <a:graphic>
          <a:graphicData uri="http://schemas.openxmlformats.org/drawingml/2006/table">
            <a:tbl>
              <a:tblPr/>
              <a:tblGrid>
                <a:gridCol w="1120072">
                  <a:extLst>
                    <a:ext uri="{9D8B030D-6E8A-4147-A177-3AD203B41FA5}">
                      <a16:colId xmlns:a16="http://schemas.microsoft.com/office/drawing/2014/main" val="2098118127"/>
                    </a:ext>
                  </a:extLst>
                </a:gridCol>
                <a:gridCol w="963045">
                  <a:extLst>
                    <a:ext uri="{9D8B030D-6E8A-4147-A177-3AD203B41FA5}">
                      <a16:colId xmlns:a16="http://schemas.microsoft.com/office/drawing/2014/main" val="588163276"/>
                    </a:ext>
                  </a:extLst>
                </a:gridCol>
              </a:tblGrid>
              <a:tr h="320041">
                <a:tc>
                  <a:txBody>
                    <a:bodyPr/>
                    <a:lstStyle/>
                    <a:p>
                      <a:pPr algn="l"/>
                      <a:r>
                        <a:rPr lang="en-NZ" sz="1100" b="0" i="0" dirty="0">
                          <a:effectLst/>
                        </a:rPr>
                        <a:t>10/40 window</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100" b="0" i="0" dirty="0">
                          <a:effectLst/>
                        </a:rPr>
                        <a:t>Yes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7675203"/>
                  </a:ext>
                </a:extLst>
              </a:tr>
              <a:tr h="222945">
                <a:tc>
                  <a:txBody>
                    <a:bodyPr/>
                    <a:lstStyle/>
                    <a:p>
                      <a:pPr algn="l"/>
                      <a:r>
                        <a:rPr lang="en-NZ" sz="1100" b="0" i="0" dirty="0">
                          <a:effectLst/>
                        </a:rPr>
                        <a:t>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100" b="0" i="0" dirty="0">
                          <a:effectLst/>
                        </a:rPr>
                        <a:t>77,000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08338862"/>
                  </a:ext>
                </a:extLst>
              </a:tr>
              <a:tr h="329855">
                <a:tc>
                  <a:txBody>
                    <a:bodyPr/>
                    <a:lstStyle/>
                    <a:p>
                      <a:pPr algn="l"/>
                      <a:r>
                        <a:rPr lang="en-NZ" sz="1100" b="0" i="0" dirty="0">
                          <a:effectLst/>
                        </a:rPr>
                        <a:t>World 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100" b="0" i="0" dirty="0">
                          <a:effectLst/>
                        </a:rPr>
                        <a:t>77,000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69734617"/>
                  </a:ext>
                </a:extLst>
              </a:tr>
              <a:tr h="284366">
                <a:tc>
                  <a:txBody>
                    <a:bodyPr/>
                    <a:lstStyle/>
                    <a:p>
                      <a:pPr algn="l"/>
                      <a:r>
                        <a:rPr lang="en-NZ" sz="1100" b="0" i="0" dirty="0">
                          <a:effectLst/>
                        </a:rPr>
                        <a:t>Main Language: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b="0" i="0" dirty="0"/>
                        <a:t>Tamazight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35363965"/>
                  </a:ext>
                </a:extLst>
              </a:tr>
              <a:tr h="222945">
                <a:tc>
                  <a:txBody>
                    <a:bodyPr/>
                    <a:lstStyle/>
                    <a:p>
                      <a:pPr algn="l"/>
                      <a:r>
                        <a:rPr lang="en-NZ" sz="1100" b="0" i="0" dirty="0">
                          <a:effectLst/>
                        </a:rPr>
                        <a:t>Main Religion: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100" b="0" i="0" dirty="0">
                          <a:effectLst/>
                        </a:rPr>
                        <a:t> Islam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775613"/>
                  </a:ext>
                </a:extLst>
              </a:tr>
              <a:tr h="259004">
                <a:tc>
                  <a:txBody>
                    <a:bodyPr/>
                    <a:lstStyle/>
                    <a:p>
                      <a:pPr algn="l"/>
                      <a:r>
                        <a:rPr lang="en-NZ" sz="1100" b="0" i="0" dirty="0">
                          <a:effectLst/>
                        </a:rPr>
                        <a:t>Bible: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100" b="0" i="0" dirty="0">
                          <a:effectLst/>
                        </a:rPr>
                        <a:t>Portions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2922061"/>
                  </a:ext>
                </a:extLst>
              </a:tr>
              <a:tr h="225333">
                <a:tc>
                  <a:txBody>
                    <a:bodyPr/>
                    <a:lstStyle/>
                    <a:p>
                      <a:pPr algn="l"/>
                      <a:r>
                        <a:rPr lang="en-NZ" sz="1100" b="0" i="0" dirty="0">
                          <a:effectLst/>
                        </a:rPr>
                        <a:t>Online Audio NT: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b="0" i="0" dirty="0">
                          <a:effectLst/>
                        </a:rPr>
                        <a:t>Yes </a:t>
                      </a:r>
                      <a:endParaRPr lang="en-NZ" sz="11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3598955"/>
                  </a:ext>
                </a:extLst>
              </a:tr>
              <a:tr h="222945">
                <a:tc>
                  <a:txBody>
                    <a:bodyPr/>
                    <a:lstStyle/>
                    <a:p>
                      <a:pPr algn="l"/>
                      <a:r>
                        <a:rPr lang="en-NZ" sz="1100" b="0" i="0" dirty="0">
                          <a:effectLst/>
                        </a:rPr>
                        <a:t>Jesus Film: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b="0" i="0" dirty="0">
                          <a:effectLst/>
                        </a:rPr>
                        <a:t>Yes</a:t>
                      </a:r>
                      <a:endParaRPr lang="en-NZ" sz="11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6556143"/>
                  </a:ext>
                </a:extLst>
              </a:tr>
              <a:tr h="238990">
                <a:tc>
                  <a:txBody>
                    <a:bodyPr/>
                    <a:lstStyle/>
                    <a:p>
                      <a:pPr algn="l"/>
                      <a:r>
                        <a:rPr lang="en-NZ" sz="1100" b="0" i="0" dirty="0">
                          <a:effectLst/>
                        </a:rPr>
                        <a:t>Audio Recordings: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00" b="0" i="0" dirty="0">
                          <a:effectLst/>
                        </a:rPr>
                        <a:t>Yes</a:t>
                      </a:r>
                      <a:endParaRPr lang="en-NZ" sz="11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6673738"/>
                  </a:ext>
                </a:extLst>
              </a:tr>
              <a:tr h="222945">
                <a:tc>
                  <a:txBody>
                    <a:bodyPr/>
                    <a:lstStyle/>
                    <a:p>
                      <a:pPr algn="l"/>
                      <a:r>
                        <a:rPr lang="en-NZ" sz="1100" b="0" dirty="0">
                          <a:effectLst/>
                        </a:rPr>
                        <a:t>S</a:t>
                      </a:r>
                      <a:r>
                        <a:rPr lang="en-US" altLang="zh-CN" sz="1100" b="0" dirty="0">
                          <a:effectLst/>
                        </a:rPr>
                        <a:t>tatus</a:t>
                      </a:r>
                      <a:endParaRPr lang="en-NZ" sz="1100" b="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100" b="0" dirty="0">
                          <a:effectLst/>
                        </a:rPr>
                        <a:t>U</a:t>
                      </a:r>
                      <a:r>
                        <a:rPr lang="en-US" altLang="zh-CN" sz="1100" b="0" dirty="0" err="1">
                          <a:effectLst/>
                        </a:rPr>
                        <a:t>nreached</a:t>
                      </a:r>
                      <a:endParaRPr lang="en-NZ" sz="1100" b="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99239604"/>
                  </a:ext>
                </a:extLst>
              </a:tr>
              <a:tr h="231379">
                <a:tc>
                  <a:txBody>
                    <a:bodyPr/>
                    <a:lstStyle/>
                    <a:p>
                      <a:pPr marL="0" algn="l" defTabSz="914400" rtl="0" eaLnBrk="1" latinLnBrk="0" hangingPunct="1"/>
                      <a:endParaRPr lang="en-NZ" sz="12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en-NZ" sz="12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3825591"/>
                  </a:ext>
                </a:extLst>
              </a:tr>
            </a:tbl>
          </a:graphicData>
        </a:graphic>
      </p:graphicFrame>
      <p:sp>
        <p:nvSpPr>
          <p:cNvPr id="12" name="TextBox 11">
            <a:extLst>
              <a:ext uri="{FF2B5EF4-FFF2-40B4-BE49-F238E27FC236}">
                <a16:creationId xmlns:a16="http://schemas.microsoft.com/office/drawing/2014/main" id="{370CD447-7D6C-3C55-E1AD-B7322810CD72}"/>
              </a:ext>
            </a:extLst>
          </p:cNvPr>
          <p:cNvSpPr txBox="1"/>
          <p:nvPr/>
        </p:nvSpPr>
        <p:spPr>
          <a:xfrm>
            <a:off x="128907" y="383431"/>
            <a:ext cx="2423621" cy="3262432"/>
          </a:xfrm>
          <a:prstGeom prst="rect">
            <a:avLst/>
          </a:prstGeom>
          <a:noFill/>
        </p:spPr>
        <p:txBody>
          <a:bodyPr wrap="square">
            <a:spAutoFit/>
          </a:bodyPr>
          <a:lstStyle/>
          <a:p>
            <a:pPr algn="l"/>
            <a:r>
              <a:rPr lang="en-US" altLang="zh-CN" sz="1400" b="1" dirty="0" err="1">
                <a:effectLst/>
              </a:rPr>
              <a:t>Zekara</a:t>
            </a:r>
            <a:r>
              <a:rPr lang="en-US" altLang="zh-CN" sz="1400" b="1" dirty="0">
                <a:effectLst/>
              </a:rPr>
              <a:t> Berber in Morocco</a:t>
            </a:r>
          </a:p>
          <a:p>
            <a:pPr algn="l"/>
            <a:endParaRPr lang="en-US" altLang="zh-CN" sz="800" dirty="0">
              <a:effectLst/>
            </a:endParaRPr>
          </a:p>
          <a:p>
            <a:pPr algn="l"/>
            <a:r>
              <a:rPr lang="en-US" altLang="zh-CN" sz="1200" dirty="0">
                <a:effectLst/>
              </a:rPr>
              <a:t>The Berbers lived in North Africa long before the arrival of the Arabs and Islam, and had a Christian heritage. Between the 11th and 13th centuries, two great Berber dynasties - the Almoravids and the </a:t>
            </a:r>
            <a:r>
              <a:rPr lang="en-US" altLang="zh-CN" sz="1200" dirty="0" err="1">
                <a:effectLst/>
              </a:rPr>
              <a:t>Almohads</a:t>
            </a:r>
            <a:r>
              <a:rPr lang="en-US" altLang="zh-CN" sz="1200" dirty="0">
                <a:effectLst/>
              </a:rPr>
              <a:t> - controlled large parts of Spain, as well as north-west Africa. In Morocco, about 40% acknowledge a Berber identity, though many more have Berber ancestry. Many Berber children drop out of school because they are taught in what, to them, is a foreign language - Arabic.</a:t>
            </a:r>
          </a:p>
        </p:txBody>
      </p:sp>
      <p:pic>
        <p:nvPicPr>
          <p:cNvPr id="1026" name="Picture 2" descr="Map of Berber, Zekara in Morocco">
            <a:extLst>
              <a:ext uri="{FF2B5EF4-FFF2-40B4-BE49-F238E27FC236}">
                <a16:creationId xmlns:a16="http://schemas.microsoft.com/office/drawing/2014/main" id="{59B573BF-2193-C389-3265-9FBA78E36EB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52528" y="658569"/>
            <a:ext cx="3489544" cy="266070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2488BED6-6B8E-D71B-943A-FEC668842361}"/>
              </a:ext>
            </a:extLst>
          </p:cNvPr>
          <p:cNvSpPr txBox="1"/>
          <p:nvPr/>
        </p:nvSpPr>
        <p:spPr>
          <a:xfrm>
            <a:off x="128907" y="3536360"/>
            <a:ext cx="3836380" cy="2492990"/>
          </a:xfrm>
          <a:prstGeom prst="rect">
            <a:avLst/>
          </a:prstGeom>
          <a:noFill/>
        </p:spPr>
        <p:txBody>
          <a:bodyPr wrap="square">
            <a:spAutoFit/>
          </a:bodyPr>
          <a:lstStyle/>
          <a:p>
            <a:pPr algn="l"/>
            <a:r>
              <a:rPr lang="en-US" altLang="zh-CN" sz="1200" b="1" u="sng" dirty="0">
                <a:effectLst/>
              </a:rPr>
              <a:t>Ministry Obstacles</a:t>
            </a:r>
            <a:r>
              <a:rPr lang="en-US" altLang="zh-CN" sz="1200" dirty="0">
                <a:effectLst/>
              </a:rPr>
              <a:t>: The Berbers have been removed from the Christian faith for many centuries, and are not likely to quickly learn the ways of Christ.</a:t>
            </a:r>
          </a:p>
          <a:p>
            <a:pPr algn="l"/>
            <a:endParaRPr lang="en-US" altLang="zh-CN" sz="1200" dirty="0">
              <a:effectLst/>
            </a:endParaRPr>
          </a:p>
          <a:p>
            <a:pPr algn="l"/>
            <a:r>
              <a:rPr lang="en-US" altLang="zh-CN" sz="1200" b="1" u="sng" dirty="0">
                <a:effectLst/>
              </a:rPr>
              <a:t>Outreach Ideas: </a:t>
            </a:r>
            <a:r>
              <a:rPr lang="en-US" altLang="zh-CN" sz="1200" dirty="0">
                <a:effectLst/>
              </a:rPr>
              <a:t>Christians need to find ways to build friendships and trust with the ancient Berber peoples.</a:t>
            </a:r>
          </a:p>
          <a:p>
            <a:pPr algn="l"/>
            <a:endParaRPr lang="en-US" altLang="zh-CN" sz="1200" dirty="0">
              <a:effectLst/>
            </a:endParaRPr>
          </a:p>
          <a:p>
            <a:pPr algn="l"/>
            <a:r>
              <a:rPr lang="en-US" altLang="zh-CN" sz="1200" b="1" u="sng" dirty="0">
                <a:effectLst/>
              </a:rPr>
              <a:t>Prayer Focus: </a:t>
            </a:r>
            <a:r>
              <a:rPr lang="en-US" altLang="zh-CN" sz="1200" dirty="0">
                <a:effectLst/>
              </a:rPr>
              <a:t>There are few followers of Jesus among the </a:t>
            </a:r>
            <a:r>
              <a:rPr lang="en-US" altLang="zh-CN" sz="1200" dirty="0" err="1">
                <a:effectLst/>
              </a:rPr>
              <a:t>Zekara</a:t>
            </a:r>
            <a:r>
              <a:rPr lang="en-US" altLang="zh-CN" sz="1200" dirty="0">
                <a:effectLst/>
              </a:rPr>
              <a:t> Berbers. Pray they would find each other and faithfully fellowship together, becoming firmly established upon the truths of Scripture. Pray the Berbers of Morocco would once again find the faith of many of their ancestors, faith in Jesus Christ the Son of God.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3">
            <a:extLst>
              <a:ext uri="{FF2B5EF4-FFF2-40B4-BE49-F238E27FC236}">
                <a16:creationId xmlns:a16="http://schemas.microsoft.com/office/drawing/2014/main" id="{94D5899B-573E-4FB1-9E06-88360F04C8CE}"/>
              </a:ext>
            </a:extLst>
          </p:cNvPr>
          <p:cNvSpPr txBox="1"/>
          <p:nvPr/>
        </p:nvSpPr>
        <p:spPr>
          <a:xfrm>
            <a:off x="95308" y="5942878"/>
            <a:ext cx="5770094" cy="2346672"/>
          </a:xfrm>
          <a:prstGeom prst="rect">
            <a:avLst/>
          </a:prstGeom>
          <a:noFill/>
          <a:ln cap="flat">
            <a:solidFill>
              <a:schemeClr val="accent1"/>
            </a:solidFill>
          </a:ln>
        </p:spPr>
        <p:txBody>
          <a:bodyPr vert="horz" wrap="square" lIns="91440" tIns="45720" rIns="91440" bIns="45720" anchor="t" anchorCtr="0"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400" b="1" i="0" u="none" strike="noStrike" kern="1200" cap="none" spc="0" baseline="0" dirty="0">
                <a:solidFill>
                  <a:srgbClr val="000000"/>
                </a:solidFill>
                <a:uFillTx/>
                <a:latin typeface="Calibri" panose="020F0502020204030204"/>
              </a:rPr>
              <a:t>Want to </a:t>
            </a:r>
            <a:r>
              <a:rPr lang="en-NZ" sz="1400" b="1" dirty="0">
                <a:solidFill>
                  <a:srgbClr val="000000"/>
                </a:solidFill>
                <a:latin typeface="Calibri" panose="020F0502020204030204"/>
              </a:rPr>
              <a:t>give to God’s work through MBCC?</a:t>
            </a:r>
            <a:r>
              <a:rPr lang="en-NZ" sz="1200" dirty="0">
                <a:solidFill>
                  <a:srgbClr val="000000"/>
                </a:solidFill>
                <a:latin typeface="Calibri" panose="020F0502020204030204"/>
              </a:rPr>
              <a:t>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100" dirty="0">
                <a:solidFill>
                  <a:srgbClr val="000000"/>
                </a:solidFill>
                <a:latin typeface="Calibri" panose="020F0502020204030204"/>
              </a:rPr>
              <a:t>Contact the church office, or fill in this form and hand it in at the front desk</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000" dirty="0">
                <a:solidFill>
                  <a:srgbClr val="000000"/>
                </a:solidFill>
                <a:latin typeface="Calibri" panose="020F0502020204030204"/>
              </a:rPr>
              <a:t>（</a:t>
            </a:r>
            <a:r>
              <a:rPr lang="en-US" altLang="zh-CN" sz="1000" dirty="0">
                <a:solidFill>
                  <a:srgbClr val="000000"/>
                </a:solidFill>
                <a:latin typeface="Calibri" panose="020F0502020204030204"/>
              </a:rPr>
              <a:t>please keep this as your own record as well!!)</a:t>
            </a:r>
          </a:p>
          <a:p>
            <a:pPr marL="171450" marR="0" lvl="0" indent="-171450" algn="ctr" defTabSz="457200" rtl="0" fontAlgn="auto" hangingPunct="1">
              <a:lnSpc>
                <a:spcPct val="100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b="0" i="0" u="none" strike="noStrike" kern="1200" cap="none" spc="0" baseline="0" dirty="0">
                <a:solidFill>
                  <a:srgbClr val="000000"/>
                </a:solidFill>
                <a:uFillTx/>
                <a:latin typeface="Calibri" panose="020F0502020204030204"/>
              </a:rPr>
              <a:t>Please I need an offering number (</a:t>
            </a:r>
            <a:r>
              <a:rPr lang="en-NZ" sz="1000" b="0" i="1" u="none" strike="noStrike" kern="1200" cap="none" spc="0" baseline="0" dirty="0">
                <a:solidFill>
                  <a:srgbClr val="000000"/>
                </a:solidFill>
                <a:uFillTx/>
                <a:latin typeface="Calibri" panose="020F0502020204030204"/>
              </a:rPr>
              <a:t>it is not necessary, but once you have had one, please use it as   a reference consistently </a:t>
            </a:r>
            <a:r>
              <a:rPr lang="en-NZ" sz="1200" b="0" i="0" u="none" strike="noStrike" kern="1200" cap="none" spc="0" baseline="0" dirty="0">
                <a:solidFill>
                  <a:srgbClr val="000000"/>
                </a:solidFill>
                <a:uFillTx/>
                <a:latin typeface="Calibri" panose="020F0502020204030204"/>
              </a:rPr>
              <a:t>)          yes                no</a:t>
            </a:r>
          </a:p>
          <a:p>
            <a:pPr marL="171450" marR="0" lvl="0" indent="-171450" defTabSz="457200" rtl="0" fontAlgn="auto" hangingPunct="1">
              <a:lnSpc>
                <a:spcPct val="100000"/>
              </a:lnSpc>
              <a:spcBef>
                <a:spcPts val="60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dirty="0">
                <a:solidFill>
                  <a:srgbClr val="000000"/>
                </a:solidFill>
                <a:latin typeface="Calibri" panose="020F0502020204030204"/>
              </a:rPr>
              <a:t>I need the donation receipt (</a:t>
            </a:r>
            <a:r>
              <a:rPr lang="en-NZ" sz="1000" i="1" dirty="0">
                <a:solidFill>
                  <a:srgbClr val="000000"/>
                </a:solidFill>
                <a:latin typeface="Calibri" panose="020F0502020204030204"/>
              </a:rPr>
              <a:t>for IRD tax rebate by the end of each financial year</a:t>
            </a:r>
            <a:r>
              <a:rPr lang="en-NZ" sz="1200" dirty="0">
                <a:solidFill>
                  <a:srgbClr val="000000"/>
                </a:solidFill>
                <a:latin typeface="Calibri" panose="020F0502020204030204"/>
              </a:rPr>
              <a:t>)</a:t>
            </a:r>
            <a:br>
              <a:rPr lang="en-NZ" sz="1200" dirty="0">
                <a:solidFill>
                  <a:srgbClr val="000000"/>
                </a:solidFill>
                <a:latin typeface="Calibri" panose="020F0502020204030204"/>
              </a:rPr>
            </a:br>
            <a:r>
              <a:rPr lang="en-NZ" sz="1200" dirty="0">
                <a:solidFill>
                  <a:srgbClr val="000000"/>
                </a:solidFill>
                <a:latin typeface="Calibri" panose="020F0502020204030204"/>
              </a:rPr>
              <a:t>please show my name as (print):</a:t>
            </a:r>
          </a:p>
          <a:p>
            <a:pPr marL="0" marR="0" lvl="0" indent="0" algn="just" defTabSz="457200" rtl="0" fontAlgn="auto" hangingPunct="1">
              <a:lnSpc>
                <a:spcPct val="100000"/>
              </a:lnSpc>
              <a:spcBef>
                <a:spcPts val="1200"/>
              </a:spcBef>
              <a:spcAft>
                <a:spcPts val="0"/>
              </a:spcAft>
              <a:buNone/>
              <a:defRPr sz="1800" b="0" i="0" u="none" strike="noStrike" kern="0" cap="none" spc="0" baseline="0">
                <a:solidFill>
                  <a:srgbClr val="000000"/>
                </a:solidFill>
                <a:uFillTx/>
              </a:defRPr>
            </a:pPr>
            <a:r>
              <a:rPr lang="en-NZ" sz="1200" dirty="0">
                <a:solidFill>
                  <a:srgbClr val="000000"/>
                </a:solidFill>
                <a:latin typeface="Calibri" panose="020F0502020204030204"/>
              </a:rPr>
              <a:t>     a</a:t>
            </a:r>
            <a:r>
              <a:rPr lang="en-NZ" sz="1200" b="0" i="0" u="none" strike="noStrike" kern="1200" cap="none" spc="0" baseline="0" dirty="0">
                <a:solidFill>
                  <a:srgbClr val="000000"/>
                </a:solidFill>
                <a:uFillTx/>
                <a:latin typeface="Calibri" panose="020F0502020204030204"/>
              </a:rPr>
              <a:t>nd send through my email (print) :</a:t>
            </a:r>
          </a:p>
          <a:p>
            <a:pPr algn="just" defTabSz="457200">
              <a:spcBef>
                <a:spcPts val="600"/>
              </a:spcBef>
              <a:defRPr sz="1800" b="0" i="0" u="none" strike="noStrike" kern="0" cap="none" spc="0" baseline="0">
                <a:solidFill>
                  <a:srgbClr val="000000"/>
                </a:solidFill>
                <a:uFillTx/>
              </a:defRPr>
            </a:pPr>
            <a:endParaRPr lang="en-NZ" sz="1200" b="1" i="0" u="none" strike="noStrike" kern="1200" cap="none" spc="0" baseline="0" dirty="0">
              <a:solidFill>
                <a:srgbClr val="000000"/>
              </a:solidFill>
              <a:uFillTx/>
              <a:latin typeface="Calibri" panose="020F0502020204030204"/>
            </a:endParaRPr>
          </a:p>
          <a:p>
            <a:pPr algn="just" defTabSz="457200">
              <a:spcBef>
                <a:spcPts val="600"/>
              </a:spcBef>
              <a:defRPr sz="1800" b="0" i="0" u="none" strike="noStrike" kern="0" cap="none" spc="0" baseline="0">
                <a:solidFill>
                  <a:srgbClr val="000000"/>
                </a:solidFill>
                <a:uFillTx/>
              </a:defRPr>
            </a:pPr>
            <a:r>
              <a:rPr lang="en-NZ" sz="1200" b="1" i="0" u="none" strike="noStrike" kern="1200" cap="none" spc="0" baseline="0" dirty="0">
                <a:solidFill>
                  <a:srgbClr val="000000"/>
                </a:solidFill>
                <a:uFillTx/>
                <a:latin typeface="Calibri" panose="020F0502020204030204"/>
              </a:rPr>
              <a:t>General/Tithe donation  12-3050-0301948-00; Food Bank -03; Outreach -04</a:t>
            </a:r>
          </a:p>
        </p:txBody>
      </p:sp>
      <p:sp>
        <p:nvSpPr>
          <p:cNvPr id="4" name="Rounded Rectangle 29"/>
          <p:cNvSpPr/>
          <p:nvPr/>
        </p:nvSpPr>
        <p:spPr>
          <a:xfrm>
            <a:off x="120977" y="1398076"/>
            <a:ext cx="5718757" cy="93334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D0CECE"/>
          </a:solidFill>
          <a:ln w="12701" cap="flat">
            <a:solidFill>
              <a:srgbClr val="41719C"/>
            </a:solidFill>
            <a:prstDash val="solid"/>
            <a:miter/>
          </a:ln>
        </p:spPr>
        <p:txBody>
          <a:bodyPr vert="horz" wrap="square" lIns="100794" tIns="50392" rIns="100794" bIns="50392" anchor="ctr" anchorCtr="1" compatLnSpc="1">
            <a:no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altLang="zh-CN" sz="1200" b="0" i="0" u="none" strike="noStrike" kern="1200" cap="none" spc="0" baseline="0" dirty="0">
                <a:uFillTx/>
                <a:latin typeface="Calibri" panose="020F0502020204030204"/>
              </a:rPr>
              <a:t>If you would like to hear a Chinese translation, please ask for a he</a:t>
            </a:r>
            <a:r>
              <a:rPr lang="en-NZ" altLang="zh-CN" sz="1200" dirty="0">
                <a:latin typeface="Calibri" panose="020F0502020204030204"/>
              </a:rPr>
              <a:t>a</a:t>
            </a:r>
            <a:r>
              <a:rPr lang="en-US" altLang="zh-CN" sz="1200" b="0" i="0" u="none" strike="noStrike" kern="1200" cap="none" spc="0" baseline="0" dirty="0" err="1">
                <a:uFillTx/>
                <a:latin typeface="Calibri" panose="020F0502020204030204"/>
              </a:rPr>
              <a:t>dset</a:t>
            </a:r>
            <a:r>
              <a:rPr lang="en-US" altLang="zh-CN" sz="1200" b="0" i="0" u="none" strike="noStrike" kern="1200" cap="none" spc="0" baseline="0" dirty="0">
                <a:uFillTx/>
                <a:latin typeface="Calibri" panose="020F0502020204030204"/>
              </a:rPr>
              <a:t>. Please put the low battery headset at the yellow tray and the </a:t>
            </a:r>
            <a:r>
              <a:rPr lang="en-US" altLang="zh-CN" sz="1200" dirty="0">
                <a:latin typeface="Calibri" panose="020F0502020204030204"/>
              </a:rPr>
              <a:t>charged</a:t>
            </a:r>
            <a:r>
              <a:rPr lang="en-US" altLang="zh-CN" sz="1200" b="0" i="0" u="none" strike="noStrike" kern="1200" cap="none" spc="0" baseline="0" dirty="0">
                <a:uFillTx/>
                <a:latin typeface="Calibri" panose="020F0502020204030204"/>
              </a:rPr>
              <a:t> ones back to the original slot.</a:t>
            </a:r>
            <a:endParaRPr lang="en-US" altLang="zh-CN" sz="1200" dirty="0">
              <a:latin typeface="Calibri" panose="020F0502020204030204"/>
            </a:endParaRP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200" b="0" i="0" u="none" strike="noStrike" kern="1200" cap="none" spc="0" baseline="0" dirty="0">
                <a:uFillTx/>
                <a:latin typeface="Calibri" panose="020F0502020204030204"/>
              </a:rPr>
              <a:t>如果您需要听中文翻译可以向服事人员要一个耳机</a:t>
            </a:r>
            <a:r>
              <a:rPr lang="zh-CN" altLang="en-US" sz="1200" dirty="0">
                <a:latin typeface="Calibri" panose="020F0502020204030204"/>
              </a:rPr>
              <a:t>。请将需要充电的耳机放在黄色的盒子里，正常的耳机请放回原来的盒子。</a:t>
            </a:r>
            <a:r>
              <a:rPr lang="en-US" altLang="zh-CN" sz="1200" b="0" i="0" u="none" strike="noStrike" kern="1200" cap="none" spc="0" baseline="0" dirty="0">
                <a:uFillTx/>
                <a:latin typeface="Calibri" panose="020F0502020204030204"/>
              </a:rPr>
              <a:t> </a:t>
            </a:r>
            <a:endParaRPr lang="en-NZ" sz="1200" b="0" i="0" u="none" strike="noStrike" kern="1200" cap="none" spc="0" baseline="0" dirty="0">
              <a:uFillTx/>
              <a:latin typeface="Calibri" panose="020F0502020204030204"/>
            </a:endParaRPr>
          </a:p>
        </p:txBody>
      </p:sp>
      <p:sp>
        <p:nvSpPr>
          <p:cNvPr id="6" name="Text Placeholder 4"/>
          <p:cNvSpPr txBox="1">
            <a:spLocks noGrp="1"/>
          </p:cNvSpPr>
          <p:nvPr>
            <p:ph type="body" idx="3"/>
          </p:nvPr>
        </p:nvSpPr>
        <p:spPr>
          <a:xfrm>
            <a:off x="180694" y="130608"/>
            <a:ext cx="5750200" cy="1223400"/>
          </a:xfrm>
        </p:spPr>
        <p:txBody>
          <a:bodyPr/>
          <a:lstStyle/>
          <a:p>
            <a:pPr lvl="0" algn="just">
              <a:spcBef>
                <a:spcPts val="0"/>
              </a:spcBef>
            </a:pPr>
            <a:r>
              <a:rPr lang="en-US" sz="1400" u="sng" dirty="0"/>
              <a:t>WELCOME TO MAIRANGI BAY COMMUNITY CHURCH (MBCC)</a:t>
            </a:r>
          </a:p>
          <a:p>
            <a:pPr lvl="0" algn="just">
              <a:lnSpc>
                <a:spcPct val="100000"/>
              </a:lnSpc>
              <a:spcBef>
                <a:spcPts val="0"/>
              </a:spcBef>
            </a:pPr>
            <a:r>
              <a:rPr lang="en-US" sz="1200" b="0" dirty="0"/>
              <a:t>If this is your first time worshipping with us, please go to the Welcome Corner after the service. We will gladly answer your questions about our church. MBCC is an intentionally multi-cultural church and welcomes and celebrates all languages &amp; cultures.</a:t>
            </a:r>
          </a:p>
          <a:p>
            <a:pPr lvl="0" algn="ctr">
              <a:spcBef>
                <a:spcPts val="1200"/>
              </a:spcBef>
            </a:pPr>
            <a:r>
              <a:rPr lang="en-US" sz="1200" b="0" dirty="0">
                <a:latin typeface="DengXian" panose="02010600030101010101" pitchFamily="2" charset="-122"/>
                <a:ea typeface="Yu Gothic" panose="020B0400000000000000" charset="-128"/>
              </a:rPr>
              <a:t> </a:t>
            </a:r>
            <a:r>
              <a:rPr lang="ja-JP" altLang="en-US" sz="1200" b="0" dirty="0">
                <a:latin typeface="DengXian" panose="02010600030101010101" pitchFamily="2" charset="-122"/>
                <a:ea typeface="Yu Gothic" panose="020B0400000000000000" charset="-128"/>
              </a:rPr>
              <a:t>欢迎中国朋友参加</a:t>
            </a:r>
            <a:r>
              <a:rPr lang="en-US" sz="1200" b="0" dirty="0">
                <a:latin typeface="DengXian" panose="02010600030101010101" pitchFamily="2" charset="-122"/>
              </a:rPr>
              <a:t>. </a:t>
            </a:r>
            <a:r>
              <a:rPr lang="ja-JP" altLang="en-US" sz="1200" b="0" dirty="0">
                <a:latin typeface="DengXian" panose="02010600030101010101" pitchFamily="2" charset="-122"/>
                <a:ea typeface="Yu Gothic" panose="020B0400000000000000" charset="-128"/>
              </a:rPr>
              <a:t>どの国の方も大歓迎します。</a:t>
            </a:r>
            <a:endParaRPr lang="en-NZ" sz="1200" b="0" dirty="0"/>
          </a:p>
        </p:txBody>
      </p:sp>
      <p:sp>
        <p:nvSpPr>
          <p:cNvPr id="20" name="Rectangle: Rounded Corners 19"/>
          <p:cNvSpPr/>
          <p:nvPr/>
        </p:nvSpPr>
        <p:spPr>
          <a:xfrm>
            <a:off x="6303043" y="1629322"/>
            <a:ext cx="2960249" cy="3570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50" b="1" dirty="0">
              <a:solidFill>
                <a:schemeClr val="tx1"/>
              </a:solidFill>
            </a:endParaRPr>
          </a:p>
          <a:p>
            <a:pPr algn="ctr"/>
            <a:endParaRPr lang="en-NZ" sz="1050" dirty="0"/>
          </a:p>
        </p:txBody>
      </p:sp>
      <p:sp>
        <p:nvSpPr>
          <p:cNvPr id="19" name="TextBox 16">
            <a:extLst>
              <a:ext uri="{FF2B5EF4-FFF2-40B4-BE49-F238E27FC236}">
                <a16:creationId xmlns:a16="http://schemas.microsoft.com/office/drawing/2014/main" id="{80BF3CB6-25AA-4037-9363-3ED5D5C076A6}"/>
              </a:ext>
            </a:extLst>
          </p:cNvPr>
          <p:cNvSpPr txBox="1"/>
          <p:nvPr/>
        </p:nvSpPr>
        <p:spPr>
          <a:xfrm>
            <a:off x="112521" y="2431572"/>
            <a:ext cx="5718758" cy="207967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50000"/>
              </a:lnSpc>
              <a:spcBef>
                <a:spcPts val="0"/>
              </a:spcBef>
              <a:spcAft>
                <a:spcPts val="0"/>
              </a:spcAft>
              <a:buNone/>
              <a:defRPr sz="1800" b="0" i="0" u="none" strike="noStrike" kern="0" cap="none" spc="0" baseline="0">
                <a:solidFill>
                  <a:srgbClr val="000000"/>
                </a:solidFill>
                <a:uFillTx/>
              </a:defRPr>
            </a:pPr>
            <a:r>
              <a:rPr lang="en-US" sz="1200" b="1" i="0" u="sng" strike="noStrike" kern="1200" cap="none" spc="0" baseline="0" dirty="0">
                <a:solidFill>
                  <a:srgbClr val="000000"/>
                </a:solidFill>
                <a:uFillTx/>
                <a:latin typeface="Calibri" panose="020F0502020204030204"/>
              </a:rPr>
              <a:t>CHURCH STAFF CONTACT INFORMATION</a:t>
            </a:r>
          </a:p>
          <a:p>
            <a:pPr marL="171450" marR="0" lvl="0" indent="-171450" algn="l" defTabSz="457200" rtl="0" fontAlgn="auto" hangingPunct="1">
              <a:lnSpc>
                <a:spcPct val="150000"/>
              </a:lnSpc>
              <a:spcBef>
                <a:spcPts val="0"/>
              </a:spcBef>
              <a:spcAft>
                <a:spcPts val="30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Office</a:t>
            </a:r>
            <a:r>
              <a:rPr lang="es-ES" sz="1200" b="0" i="0" u="none" strike="noStrike" kern="1200" cap="none" spc="0" baseline="0" dirty="0">
                <a:solidFill>
                  <a:srgbClr val="000000"/>
                </a:solidFill>
                <a:uFillTx/>
                <a:latin typeface="Calibri" panose="020F0502020204030204"/>
              </a:rPr>
              <a:t>: 09 478 6314, </a:t>
            </a:r>
            <a:r>
              <a:rPr lang="es-ES" sz="1200" dirty="0">
                <a:solidFill>
                  <a:srgbClr val="000000"/>
                </a:solidFill>
                <a:latin typeface="Calibri" panose="020F0502020204030204"/>
              </a:rPr>
              <a:t> </a:t>
            </a:r>
            <a:r>
              <a:rPr lang="es-ES" sz="1200" b="0" i="0" u="none" strike="noStrike" kern="1200" cap="none" spc="0" baseline="0" dirty="0">
                <a:solidFill>
                  <a:srgbClr val="000000"/>
                </a:solidFill>
                <a:uFillTx/>
                <a:latin typeface="Calibri" panose="020F0502020204030204"/>
                <a:hlinkClick r:id="rId2"/>
              </a:rPr>
              <a:t>office@mairangichurch.org.nz</a:t>
            </a:r>
            <a:endParaRPr lang="es-ES" sz="1200" b="0" i="0" u="none" strike="noStrike" kern="1200" cap="none" spc="0" baseline="0" dirty="0">
              <a:solidFill>
                <a:srgbClr val="000000"/>
              </a:solidFill>
              <a:uFillTx/>
              <a:latin typeface="Calibri" panose="020F0502020204030204"/>
            </a:endParaRPr>
          </a:p>
          <a:p>
            <a:pPr marR="0" lvl="0" defTabSz="457200" rtl="0" fontAlgn="auto" hangingPunct="1">
              <a:lnSpc>
                <a:spcPct val="150000"/>
              </a:lnSpc>
              <a:spcBef>
                <a:spcPts val="0"/>
              </a:spcBef>
              <a:spcAft>
                <a:spcPts val="300"/>
              </a:spcAft>
              <a:defRPr sz="1800" b="0" i="0" u="none" strike="noStrike" kern="0" cap="none" spc="0" baseline="0">
                <a:solidFill>
                  <a:srgbClr val="000000"/>
                </a:solidFill>
                <a:uFillTx/>
              </a:defRPr>
            </a:pPr>
            <a:r>
              <a:rPr lang="es-E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General</a:t>
            </a:r>
            <a:r>
              <a:rPr lang="es-ES" sz="1200" b="0" i="0" u="none" strike="noStrike" kern="1200" cap="none" spc="0" baseline="0" dirty="0">
                <a:solidFill>
                  <a:srgbClr val="000000"/>
                </a:solidFill>
                <a:uFillTx/>
                <a:latin typeface="Calibri" panose="020F0502020204030204"/>
              </a:rPr>
              <a:t> </a:t>
            </a:r>
            <a:r>
              <a:rPr lang="es-ES" sz="1200" dirty="0">
                <a:solidFill>
                  <a:srgbClr val="000000"/>
                </a:solidFill>
                <a:latin typeface="Calibri" panose="020F0502020204030204"/>
              </a:rPr>
              <a:t>O</a:t>
            </a:r>
            <a:r>
              <a:rPr lang="es-ES" sz="1200" b="0" i="0" u="none" strike="noStrike" kern="1200" cap="none" spc="0" baseline="0" dirty="0">
                <a:solidFill>
                  <a:srgbClr val="000000"/>
                </a:solidFill>
                <a:uFillTx/>
                <a:latin typeface="Calibri" panose="020F0502020204030204"/>
              </a:rPr>
              <a:t>ffice </a:t>
            </a:r>
            <a:r>
              <a:rPr lang="es-ES" sz="1200" dirty="0" err="1">
                <a:solidFill>
                  <a:srgbClr val="000000"/>
                </a:solidFill>
                <a:latin typeface="Calibri" panose="020F0502020204030204"/>
              </a:rPr>
              <a:t>H</a:t>
            </a:r>
            <a:r>
              <a:rPr lang="es-ES" sz="1200" b="0" i="0" u="none" strike="noStrike" kern="1200" cap="none" spc="0" baseline="0" dirty="0" err="1">
                <a:solidFill>
                  <a:srgbClr val="000000"/>
                </a:solidFill>
                <a:uFillTx/>
                <a:latin typeface="Calibri" panose="020F0502020204030204"/>
              </a:rPr>
              <a:t>ours</a:t>
            </a:r>
            <a:r>
              <a:rPr lang="es-ES" sz="1200" b="0" i="0" u="none" strike="noStrike" kern="1200" cap="none" spc="0" baseline="0" dirty="0">
                <a:solidFill>
                  <a:srgbClr val="000000"/>
                </a:solidFill>
                <a:uFillTx/>
                <a:latin typeface="Calibri" panose="020F0502020204030204"/>
              </a:rPr>
              <a:t>: 9.30 am-12.30 pm</a:t>
            </a:r>
            <a:r>
              <a:rPr lang="en-NZ" sz="1200" b="0" i="0" u="none" strike="noStrike" kern="1200" cap="none" spc="0" baseline="0" dirty="0">
                <a:solidFill>
                  <a:srgbClr val="000000"/>
                </a:solidFill>
                <a:uFillTx/>
                <a:latin typeface="Calibri" panose="020F0502020204030204"/>
              </a:rPr>
              <a:t>,</a:t>
            </a:r>
            <a:r>
              <a:rPr lang="zh-CN" altLang="en-U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Tue - Fri</a:t>
            </a:r>
            <a:r>
              <a:rPr lang="es-ES" sz="1200" b="0" i="0" u="none" strike="noStrike" kern="1200" cap="none" spc="0" baseline="0" dirty="0">
                <a:solidFill>
                  <a:srgbClr val="000000"/>
                </a:solidFill>
                <a:uFillTx/>
                <a:latin typeface="Calibri" panose="020F0502020204030204"/>
              </a:rPr>
              <a:t> (</a:t>
            </a:r>
            <a:r>
              <a:rPr lang="en-NZ" sz="1200" dirty="0">
                <a:solidFill>
                  <a:srgbClr val="000000"/>
                </a:solidFill>
                <a:latin typeface="Calibri" panose="020F0502020204030204"/>
              </a:rPr>
              <a:t>booking needed for appointments)</a:t>
            </a:r>
            <a:endParaRPr lang="en-US" sz="1200" b="0" i="0" u="none" strike="noStrike" kern="120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Calibri" panose="020F0502020204030204"/>
                <a:ea typeface="DengXian" panose="02010600030101010101" pitchFamily="2" charset="-122"/>
              </a:rPr>
              <a:t>Acting Senior </a:t>
            </a:r>
            <a:r>
              <a:rPr lang="es-ES" sz="1200" b="1" i="0" u="none" strike="noStrike" kern="1200" cap="none" spc="0" baseline="0" dirty="0">
                <a:solidFill>
                  <a:srgbClr val="000000"/>
                </a:solidFill>
                <a:uFillTx/>
                <a:latin typeface="Calibri" panose="020F0502020204030204"/>
              </a:rPr>
              <a:t>Pastor, David Yeh: </a:t>
            </a:r>
            <a:r>
              <a:rPr lang="es-ES" sz="1200" b="0" i="0" u="none" strike="noStrike" kern="1200" cap="none" spc="0" baseline="0" dirty="0">
                <a:solidFill>
                  <a:srgbClr val="000000"/>
                </a:solidFill>
                <a:uFillTx/>
                <a:latin typeface="Calibri" panose="020F0502020204030204"/>
              </a:rPr>
              <a:t>022 5220 670,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david@mairangichurch.org.nz</a:t>
            </a:r>
            <a:endParaRPr lang="en-US" sz="1200" b="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dirty="0">
                <a:solidFill>
                  <a:srgbClr val="000000"/>
                </a:solidFill>
                <a:latin typeface="Calibri" panose="020F0502020204030204"/>
                <a:ea typeface="DengXian" panose="02010600030101010101" pitchFamily="2" charset="-122"/>
              </a:rPr>
              <a:t>A</a:t>
            </a:r>
            <a:r>
              <a:rPr lang="en-US" altLang="zh-CN" sz="1200" b="1" dirty="0">
                <a:solidFill>
                  <a:srgbClr val="000000"/>
                </a:solidFill>
                <a:latin typeface="Calibri" panose="020F0502020204030204"/>
                <a:ea typeface="DengXian" panose="02010600030101010101" pitchFamily="2" charset="-122"/>
              </a:rPr>
              <a:t>ssociate Pastor, Bijoy Joy: </a:t>
            </a:r>
            <a:r>
              <a:rPr lang="en-US" altLang="zh-CN" sz="1200" dirty="0">
                <a:solidFill>
                  <a:srgbClr val="000000"/>
                </a:solidFill>
                <a:latin typeface="Calibri" panose="020F0502020204030204"/>
                <a:ea typeface="DengXian" panose="02010600030101010101" pitchFamily="2" charset="-122"/>
              </a:rPr>
              <a:t>020 4020 6404,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bijoy@mairangichurch.org.nz</a:t>
            </a:r>
            <a:endParaRPr lang="en-US" sz="120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NZ" sz="1200" b="1" i="0" u="none" strike="noStrike" kern="0" cap="none" spc="0" baseline="0" dirty="0">
                <a:solidFill>
                  <a:srgbClr val="000000"/>
                </a:solidFill>
                <a:uFillTx/>
                <a:latin typeface="Calibri" panose="020F0502020204030204"/>
              </a:rPr>
              <a:t>Chinese Evangelist, Wendy Liu</a:t>
            </a:r>
            <a:r>
              <a:rPr lang="en-NZ" sz="1200" b="0" i="0" u="none" strike="noStrike" kern="0" cap="none" spc="0" baseline="0" dirty="0">
                <a:solidFill>
                  <a:srgbClr val="000000"/>
                </a:solidFill>
                <a:uFillTx/>
                <a:latin typeface="Calibri" panose="020F0502020204030204"/>
              </a:rPr>
              <a:t>: 021 0265 4800, </a:t>
            </a:r>
            <a:r>
              <a:rPr lang="en-NZ" sz="1200" b="0" i="0" u="none" strike="noStrike" kern="0" cap="none" spc="0" baseline="0" dirty="0">
                <a:solidFill>
                  <a:srgbClr val="000000"/>
                </a:solidFill>
                <a:uFillTx/>
                <a:latin typeface="Calibri" panose="020F0502020204030204"/>
                <a:hlinkClick r:id="rId4"/>
              </a:rPr>
              <a:t>wendy@mairangichurch.org.nz</a:t>
            </a:r>
            <a:endParaRPr lang="en-NZ" sz="1200" b="0" i="0" u="none" strike="noStrike" kern="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a:t>
            </a:r>
            <a:r>
              <a:rPr lang="es-ES" sz="1200" b="1" i="0" u="none" strike="noStrike" kern="1200" cap="none" spc="0" baseline="0" dirty="0" err="1">
                <a:solidFill>
                  <a:srgbClr val="000000"/>
                </a:solidFill>
                <a:uFillTx/>
                <a:latin typeface="Calibri" panose="020F0502020204030204"/>
              </a:rPr>
              <a:t>Administrator</a:t>
            </a:r>
            <a:r>
              <a:rPr lang="es-ES" sz="1200" b="1" i="0" u="none" strike="noStrike" kern="1200" cap="none" spc="0" baseline="0" dirty="0">
                <a:solidFill>
                  <a:srgbClr val="000000"/>
                </a:solidFill>
                <a:uFillTx/>
                <a:latin typeface="Calibri" panose="020F0502020204030204"/>
              </a:rPr>
              <a:t>, </a:t>
            </a:r>
            <a:r>
              <a:rPr lang="en-US" sz="1200" b="1" dirty="0">
                <a:solidFill>
                  <a:srgbClr val="000000"/>
                </a:solidFill>
                <a:latin typeface="Calibri" panose="020F0502020204030204"/>
              </a:rPr>
              <a:t>Cobi Wu: </a:t>
            </a:r>
            <a:r>
              <a:rPr lang="en-US" sz="1200" u="sng" dirty="0">
                <a:solidFill>
                  <a:schemeClr val="accent5"/>
                </a:solidFill>
                <a:latin typeface="Calibri" panose="020F0502020204030204"/>
              </a:rPr>
              <a:t>office@mairangichurch.org.nz</a:t>
            </a:r>
            <a:endParaRPr lang="en-NZ" sz="1200" b="0" i="0" u="sng" strike="noStrike" kern="1200" cap="none" spc="0" baseline="0" dirty="0">
              <a:solidFill>
                <a:schemeClr val="accent5"/>
              </a:solidFill>
              <a:uFillTx/>
              <a:latin typeface="Calibri" panose="020F0502020204030204"/>
            </a:endParaRPr>
          </a:p>
        </p:txBody>
      </p:sp>
      <p:sp>
        <p:nvSpPr>
          <p:cNvPr id="5" name="Rectangle 4">
            <a:extLst>
              <a:ext uri="{FF2B5EF4-FFF2-40B4-BE49-F238E27FC236}">
                <a16:creationId xmlns:a16="http://schemas.microsoft.com/office/drawing/2014/main" id="{E893F5A4-1E65-4E8B-AE9B-AD528F4F323C}"/>
              </a:ext>
            </a:extLst>
          </p:cNvPr>
          <p:cNvSpPr/>
          <p:nvPr/>
        </p:nvSpPr>
        <p:spPr>
          <a:xfrm>
            <a:off x="6168147" y="304800"/>
            <a:ext cx="2960249" cy="141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18" name="Picture 17">
            <a:extLst>
              <a:ext uri="{FF2B5EF4-FFF2-40B4-BE49-F238E27FC236}">
                <a16:creationId xmlns:a16="http://schemas.microsoft.com/office/drawing/2014/main" id="{7D85A0DE-F35C-46A0-9355-09960513C25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4181"/>
          <a:stretch/>
        </p:blipFill>
        <p:spPr>
          <a:xfrm>
            <a:off x="277982" y="5989487"/>
            <a:ext cx="525229" cy="448740"/>
          </a:xfrm>
          <a:prstGeom prst="rect">
            <a:avLst/>
          </a:prstGeom>
        </p:spPr>
      </p:pic>
      <p:sp>
        <p:nvSpPr>
          <p:cNvPr id="22" name="TextBox 27">
            <a:extLst>
              <a:ext uri="{FF2B5EF4-FFF2-40B4-BE49-F238E27FC236}">
                <a16:creationId xmlns:a16="http://schemas.microsoft.com/office/drawing/2014/main" id="{10CACB0A-3F9C-45FF-97B3-6895DBA013AD}"/>
              </a:ext>
            </a:extLst>
          </p:cNvPr>
          <p:cNvSpPr txBox="1"/>
          <p:nvPr/>
        </p:nvSpPr>
        <p:spPr>
          <a:xfrm>
            <a:off x="9347832" y="130608"/>
            <a:ext cx="2810515" cy="7432804"/>
          </a:xfrm>
          <a:prstGeom prst="rect">
            <a:avLst/>
          </a:prstGeom>
          <a:noFill/>
          <a:ln cap="flat">
            <a:noFill/>
          </a:ln>
        </p:spPr>
        <p:txBody>
          <a:bodyPr vert="horz" wrap="square" lIns="91440" tIns="45720" rIns="91440" bIns="45720" anchor="t" anchorCtr="0" compatLnSpc="1">
            <a:spAutoFit/>
          </a:bodyPr>
          <a:lstStyle/>
          <a:p>
            <a:pPr marL="0" marR="0" lvl="0" indent="0"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uFillTx/>
                <a:latin typeface="Calibri" panose="020F0502020204030204"/>
              </a:rPr>
              <a:t>PRAYER &amp; INTERCESSION </a:t>
            </a:r>
            <a:br>
              <a:rPr lang="en-NZ" b="1" i="0" u="sng" strike="noStrike" kern="1200" cap="none" spc="0" baseline="0" dirty="0">
                <a:uFillTx/>
                <a:latin typeface="Calibri" panose="020F0502020204030204"/>
              </a:rPr>
            </a:br>
            <a:r>
              <a:rPr lang="en-NZ" sz="1000" b="1" i="1" kern="0" dirty="0">
                <a:solidFill>
                  <a:srgbClr val="000000"/>
                </a:solidFill>
              </a:rPr>
              <a:t>“and pray for one another,” </a:t>
            </a:r>
            <a:r>
              <a:rPr lang="en-NZ" sz="1000" b="1" i="1" dirty="0"/>
              <a:t>James 5:16b </a:t>
            </a:r>
            <a:br>
              <a:rPr lang="en-NZ" sz="1000" b="1" i="1" dirty="0"/>
            </a:br>
            <a:r>
              <a:rPr lang="en-NZ" sz="1200" i="1" dirty="0"/>
              <a:t>Please visit the Prayer Wall in the foyer. Pin your prayers, answers to prayers or testimonies to the prayer wall. Remember to pray for the requests on our prayer wall. </a:t>
            </a:r>
            <a:endParaRPr lang="en-NZ" sz="800" b="1" u="sng" dirty="0"/>
          </a:p>
          <a:p>
            <a:pPr lvl="0" algn="just" defTabSz="457200">
              <a:spcBef>
                <a:spcPts val="600"/>
              </a:spcBef>
              <a:defRPr sz="1800" b="0" i="0" u="none" strike="noStrike" kern="0" cap="none" spc="0" baseline="0">
                <a:solidFill>
                  <a:srgbClr val="000000"/>
                </a:solidFill>
                <a:uFillTx/>
              </a:defRPr>
            </a:pPr>
            <a:r>
              <a:rPr lang="en-NZ" b="1" u="sng" dirty="0"/>
              <a:t>GIVE THANKS &amp; PRAY FOR</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Pray for the church and brothers and sisters, may the Holy Spirit lead us to grow together in love and knowledge, take root in the Rock of Christ downward, and bear the fruit of the Holy Spirit. </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a:t>
            </a:r>
            <a:r>
              <a:rPr lang="en-US" altLang="zh-CN" sz="1200" dirty="0"/>
              <a:t>ray for Ming, Kevin, Joyce and Shuping for their therapies. May God heal them and give them strength.</a:t>
            </a:r>
            <a:endParaRPr lang="en-NZ" altLang="zh-CN" sz="1200" dirty="0"/>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r>
              <a:rPr lang="en-NZ" altLang="zh-CN" sz="1200" dirty="0"/>
              <a:t>Please pray for all brothers and sisters who are on vacation overseas. May the Lord keep their journey safe and take care of their health.</a:t>
            </a:r>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endParaRPr lang="en-NZ" altLang="zh-CN" sz="1200" dirty="0"/>
          </a:p>
          <a:p>
            <a:pPr lvl="0" algn="just" defTabSz="457200">
              <a:defRPr sz="1800" b="0" i="0" u="none" strike="noStrike" kern="0" cap="none" spc="0" baseline="0">
                <a:solidFill>
                  <a:srgbClr val="000000"/>
                </a:solidFill>
                <a:uFillTx/>
              </a:defRPr>
            </a:pPr>
            <a:r>
              <a:rPr lang="en-US" altLang="zh-CN" b="1" i="0" u="sng" strike="noStrike" kern="1200" cap="none" spc="0" baseline="0" dirty="0">
                <a:uFillTx/>
                <a:latin typeface="Calibri" panose="020F0502020204030204"/>
              </a:rPr>
              <a:t>Church Outreach</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Street Evangelism </a:t>
            </a:r>
            <a:br>
              <a:rPr lang="en-US" altLang="zh-CN" sz="1200" b="1" dirty="0">
                <a:latin typeface="Calibri" panose="020F0502020204030204"/>
              </a:rPr>
            </a:br>
            <a:r>
              <a:rPr lang="en-US" altLang="zh-CN" sz="1200" dirty="0">
                <a:latin typeface="Calibri" panose="020F0502020204030204"/>
              </a:rPr>
              <a:t>Sat 10.00 am – 12.00 pm</a:t>
            </a:r>
            <a:br>
              <a:rPr lang="en-US" altLang="zh-CN" sz="1200" dirty="0">
                <a:latin typeface="Calibri" panose="020F0502020204030204"/>
              </a:rPr>
            </a:br>
            <a:r>
              <a:rPr lang="en-US" altLang="zh-CN" sz="1200" dirty="0">
                <a:latin typeface="Calibri" panose="020F0502020204030204"/>
              </a:rPr>
              <a:t>Flora: 021 201 9577</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Music For Kiddies (Japanese)</a:t>
            </a:r>
            <a:br>
              <a:rPr lang="en-US" altLang="zh-CN" sz="1200" b="1" dirty="0">
                <a:latin typeface="Calibri" panose="020F0502020204030204"/>
              </a:rPr>
            </a:br>
            <a:r>
              <a:rPr lang="en-US" altLang="zh-CN" sz="1200" dirty="0">
                <a:latin typeface="Calibri" panose="020F0502020204030204"/>
              </a:rPr>
              <a:t>School terms, every 2</a:t>
            </a:r>
            <a:r>
              <a:rPr lang="en-US" altLang="zh-CN" sz="1200" baseline="30000" dirty="0">
                <a:latin typeface="Calibri" panose="020F0502020204030204"/>
              </a:rPr>
              <a:t>nd</a:t>
            </a:r>
            <a:r>
              <a:rPr lang="en-US" altLang="zh-CN" sz="1200" dirty="0">
                <a:latin typeface="Calibri" panose="020F0502020204030204"/>
              </a:rPr>
              <a:t>, 4</a:t>
            </a:r>
            <a:r>
              <a:rPr lang="en-US" altLang="zh-CN" sz="1200" baseline="30000" dirty="0">
                <a:latin typeface="Calibri" panose="020F0502020204030204"/>
              </a:rPr>
              <a:t>th</a:t>
            </a:r>
            <a:r>
              <a:rPr lang="en-US" altLang="zh-CN" sz="1200" dirty="0">
                <a:latin typeface="Calibri" panose="020F0502020204030204"/>
              </a:rPr>
              <a:t> and 5</a:t>
            </a:r>
            <a:r>
              <a:rPr lang="en-US" altLang="zh-CN" sz="1200" baseline="30000" dirty="0">
                <a:latin typeface="Calibri" panose="020F0502020204030204"/>
              </a:rPr>
              <a:t>th</a:t>
            </a:r>
            <a:r>
              <a:rPr lang="en-US" altLang="zh-CN" sz="1200" dirty="0">
                <a:latin typeface="Calibri" panose="020F0502020204030204"/>
              </a:rPr>
              <a:t> Thurs  10.30 am – 12.00 pm</a:t>
            </a:r>
            <a:br>
              <a:rPr lang="en-NZ" altLang="zh-CN" sz="1200" dirty="0">
                <a:latin typeface="Calibri" panose="020F0502020204030204"/>
              </a:rPr>
            </a:br>
            <a:r>
              <a:rPr lang="en-NZ" altLang="zh-CN" sz="1200" dirty="0">
                <a:latin typeface="Calibri" panose="020F0502020204030204"/>
              </a:rPr>
              <a:t>Maki:</a:t>
            </a:r>
            <a:r>
              <a:rPr lang="zh-CN" altLang="en-US" sz="1200" dirty="0">
                <a:latin typeface="Calibri" panose="020F0502020204030204"/>
              </a:rPr>
              <a:t> </a:t>
            </a:r>
            <a:r>
              <a:rPr lang="en-NZ" altLang="zh-CN" sz="1200" dirty="0">
                <a:latin typeface="Calibri" panose="020F0502020204030204"/>
              </a:rPr>
              <a:t>027</a:t>
            </a:r>
            <a:r>
              <a:rPr lang="zh-CN" altLang="en-US" sz="1200" dirty="0">
                <a:latin typeface="Calibri" panose="020F0502020204030204"/>
              </a:rPr>
              <a:t> </a:t>
            </a:r>
            <a:r>
              <a:rPr lang="en-NZ" altLang="zh-CN" sz="1200" dirty="0">
                <a:latin typeface="Calibri" panose="020F0502020204030204"/>
              </a:rPr>
              <a:t>3803627</a:t>
            </a:r>
            <a:r>
              <a:rPr lang="zh-CN" altLang="en-US" sz="1200" dirty="0">
                <a:latin typeface="Calibri" panose="020F0502020204030204"/>
              </a:rPr>
              <a:t> </a:t>
            </a:r>
            <a:r>
              <a:rPr lang="en-NZ" altLang="zh-CN" sz="1200" dirty="0">
                <a:latin typeface="Calibri" panose="020F0502020204030204"/>
              </a:rPr>
              <a:t>(Japanese)</a:t>
            </a:r>
            <a:r>
              <a:rPr lang="en-US" altLang="zh-CN" sz="1200" dirty="0">
                <a:latin typeface="Calibri" panose="020F0502020204030204"/>
              </a:rPr>
              <a:t> </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Food Bank </a:t>
            </a:r>
            <a:r>
              <a:rPr lang="en-US" altLang="zh-CN" sz="1200" dirty="0"/>
              <a:t>Contact Caroline/</a:t>
            </a:r>
            <a:r>
              <a:rPr lang="en-US" altLang="zh-CN" sz="1200" dirty="0" err="1"/>
              <a:t>Dalice</a:t>
            </a:r>
            <a:endParaRPr lang="en-US" altLang="zh-CN" sz="1200" b="1" dirty="0">
              <a:latin typeface="Calibri" panose="020F0502020204030204"/>
            </a:endParaRP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Good News Flower Arrangement</a:t>
            </a:r>
            <a:br>
              <a:rPr lang="en-US" altLang="zh-CN" sz="1200" b="1" dirty="0">
                <a:latin typeface="Calibri" panose="020F0502020204030204"/>
              </a:rPr>
            </a:br>
            <a:r>
              <a:rPr lang="en-US" altLang="zh-CN" sz="1200" dirty="0">
                <a:latin typeface="Calibri" panose="020F0502020204030204"/>
              </a:rPr>
              <a:t>Annie Zhang: 027 3939345</a:t>
            </a:r>
          </a:p>
          <a:p>
            <a:pPr marL="17145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English Class</a:t>
            </a:r>
            <a:r>
              <a:rPr lang="zh-CN" altLang="en-US" sz="1200" b="1" dirty="0">
                <a:latin typeface="Calibri" panose="020F0502020204030204"/>
              </a:rPr>
              <a:t>：</a:t>
            </a:r>
            <a:endParaRPr lang="en-NZ" altLang="zh-CN" sz="1200" b="1" dirty="0">
              <a:latin typeface="Calibri" panose="020F0502020204030204"/>
            </a:endParaRPr>
          </a:p>
          <a:p>
            <a:pPr defTabSz="457200">
              <a:defRPr sz="1800" b="0" i="0" u="none" strike="noStrike" kern="0" cap="none" spc="0" baseline="0">
                <a:solidFill>
                  <a:srgbClr val="000000"/>
                </a:solidFill>
                <a:uFillTx/>
              </a:defRPr>
            </a:pPr>
            <a:r>
              <a:rPr lang="en-NZ" altLang="zh-CN" sz="1200" b="1" dirty="0">
                <a:latin typeface="Calibri" panose="020F0502020204030204"/>
              </a:rPr>
              <a:t>    </a:t>
            </a:r>
            <a:r>
              <a:rPr lang="en-NZ" altLang="zh-CN" sz="1200" dirty="0">
                <a:latin typeface="Calibri" panose="020F0502020204030204"/>
              </a:rPr>
              <a:t>E</a:t>
            </a:r>
            <a:r>
              <a:rPr lang="en-US" altLang="zh-CN" sz="1200" dirty="0">
                <a:latin typeface="Calibri" panose="020F0502020204030204"/>
              </a:rPr>
              <a:t>very Monday 10-2 pm church</a:t>
            </a:r>
          </a:p>
          <a:p>
            <a:pPr defTabSz="457200">
              <a:defRPr sz="1800" b="0" i="0" u="none" strike="noStrike" kern="0" cap="none" spc="0" baseline="0">
                <a:solidFill>
                  <a:srgbClr val="000000"/>
                </a:solidFill>
                <a:uFillTx/>
              </a:defRPr>
            </a:pPr>
            <a:r>
              <a:rPr lang="en-US" altLang="zh-CN" sz="1200" dirty="0">
                <a:latin typeface="Calibri" panose="020F0502020204030204"/>
              </a:rPr>
              <a:t>    downstairs</a:t>
            </a:r>
          </a:p>
          <a:p>
            <a:pPr defTabSz="457200">
              <a:defRPr sz="1800" b="0" i="0" u="none" strike="noStrike" kern="0" cap="none" spc="0" baseline="0">
                <a:solidFill>
                  <a:srgbClr val="000000"/>
                </a:solidFill>
                <a:uFillTx/>
              </a:defRPr>
            </a:pPr>
            <a:r>
              <a:rPr lang="en-US" altLang="zh-CN" sz="1200" dirty="0">
                <a:latin typeface="Calibri" panose="020F0502020204030204"/>
              </a:rPr>
              <a:t>    </a:t>
            </a:r>
            <a:r>
              <a:rPr lang="en-NZ" altLang="zh-CN" sz="1200" dirty="0">
                <a:latin typeface="Calibri" panose="020F0502020204030204"/>
              </a:rPr>
              <a:t>G</a:t>
            </a:r>
            <a:r>
              <a:rPr lang="en-US" altLang="zh-CN" sz="1200" dirty="0">
                <a:latin typeface="Calibri" panose="020F0502020204030204"/>
              </a:rPr>
              <a:t>race</a:t>
            </a:r>
            <a:r>
              <a:rPr lang="en-NZ" sz="1200" dirty="0"/>
              <a:t> (0226387288)</a:t>
            </a:r>
            <a:endParaRPr lang="en-US" altLang="zh-CN" sz="1200" dirty="0"/>
          </a:p>
          <a:p>
            <a:pPr defTabSz="457200">
              <a:defRPr sz="1800" b="0" i="0" u="none" strike="noStrike" kern="0" cap="none" spc="0" baseline="0">
                <a:solidFill>
                  <a:srgbClr val="000000"/>
                </a:solidFill>
                <a:uFillTx/>
              </a:defRPr>
            </a:pPr>
            <a:endParaRPr lang="en-US" altLang="zh-CN" sz="1200" dirty="0"/>
          </a:p>
        </p:txBody>
      </p:sp>
      <p:grpSp>
        <p:nvGrpSpPr>
          <p:cNvPr id="11" name="Group 10">
            <a:extLst>
              <a:ext uri="{FF2B5EF4-FFF2-40B4-BE49-F238E27FC236}">
                <a16:creationId xmlns:a16="http://schemas.microsoft.com/office/drawing/2014/main" id="{8B8E73C6-4CF0-BB2C-7270-10372FFEA69C}"/>
              </a:ext>
            </a:extLst>
          </p:cNvPr>
          <p:cNvGrpSpPr/>
          <p:nvPr/>
        </p:nvGrpSpPr>
        <p:grpSpPr>
          <a:xfrm>
            <a:off x="6330274" y="119157"/>
            <a:ext cx="2998782" cy="2656419"/>
            <a:chOff x="6203662" y="143221"/>
            <a:chExt cx="2998782" cy="2656419"/>
          </a:xfrm>
        </p:grpSpPr>
        <p:sp>
          <p:nvSpPr>
            <p:cNvPr id="10" name="TextBox 9"/>
            <p:cNvSpPr txBox="1"/>
            <p:nvPr/>
          </p:nvSpPr>
          <p:spPr>
            <a:xfrm>
              <a:off x="6203662" y="143221"/>
              <a:ext cx="2984103" cy="36933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solidFill>
                    <a:srgbClr val="000000"/>
                  </a:solidFill>
                  <a:uFillTx/>
                  <a:latin typeface="Calibri" panose="020F0502020204030204"/>
                </a:rPr>
                <a:t>NEWS &amp; EVENTS</a:t>
              </a:r>
            </a:p>
          </p:txBody>
        </p:sp>
        <p:sp>
          <p:nvSpPr>
            <p:cNvPr id="15" name="Rectangle: Rounded Corners 14">
              <a:extLst>
                <a:ext uri="{FF2B5EF4-FFF2-40B4-BE49-F238E27FC236}">
                  <a16:creationId xmlns:a16="http://schemas.microsoft.com/office/drawing/2014/main" id="{143D8C71-4C81-45DC-897A-27BD25220AD5}"/>
                </a:ext>
              </a:extLst>
            </p:cNvPr>
            <p:cNvSpPr/>
            <p:nvPr/>
          </p:nvSpPr>
          <p:spPr>
            <a:xfrm>
              <a:off x="6209886" y="264958"/>
              <a:ext cx="2947218" cy="2215991"/>
            </a:xfrm>
            <a:prstGeom prst="roundRect">
              <a:avLst>
                <a:gd name="adj" fmla="val 1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endParaRPr lang="en-NZ" sz="1100" dirty="0">
                <a:solidFill>
                  <a:schemeClr val="tx1"/>
                </a:solidFill>
              </a:endParaRPr>
            </a:p>
            <a:p>
              <a:pPr algn="just"/>
              <a:endParaRPr lang="en-NZ" sz="1100" dirty="0">
                <a:solidFill>
                  <a:schemeClr val="tx1"/>
                </a:solidFill>
              </a:endParaRPr>
            </a:p>
          </p:txBody>
        </p:sp>
        <p:sp>
          <p:nvSpPr>
            <p:cNvPr id="21" name="Rectangle 20">
              <a:extLst>
                <a:ext uri="{FF2B5EF4-FFF2-40B4-BE49-F238E27FC236}">
                  <a16:creationId xmlns:a16="http://schemas.microsoft.com/office/drawing/2014/main" id="{DD564189-820B-4AE7-85A8-549836811854}"/>
                </a:ext>
              </a:extLst>
            </p:cNvPr>
            <p:cNvSpPr/>
            <p:nvPr/>
          </p:nvSpPr>
          <p:spPr>
            <a:xfrm>
              <a:off x="6218341" y="506705"/>
              <a:ext cx="2984103" cy="2292935"/>
            </a:xfrm>
            <a:prstGeom prst="rect">
              <a:avLst/>
            </a:prstGeom>
          </p:spPr>
          <p:txBody>
            <a:bodyPr wrap="square">
              <a:spAutoFit/>
            </a:bodyPr>
            <a:lstStyle/>
            <a:p>
              <a:pPr algn="just">
                <a:spcBef>
                  <a:spcPts val="600"/>
                </a:spcBef>
              </a:pPr>
              <a:r>
                <a:rPr lang="en-NZ" sz="1600" b="1" u="sng" dirty="0"/>
                <a:t>Encounter </a:t>
              </a:r>
              <a:r>
                <a:rPr lang="en-NZ" sz="1200" b="1" u="sng" dirty="0"/>
                <a:t>(Church Worship &amp; Prayer Evening </a:t>
              </a:r>
              <a:r>
                <a:rPr lang="zh-CN" altLang="en-US" sz="1200" b="1" u="sng" dirty="0"/>
                <a:t>（</a:t>
              </a:r>
              <a:r>
                <a:rPr lang="en-US" altLang="zh-CN" sz="1200" b="1" u="sng" dirty="0"/>
                <a:t>every 1</a:t>
              </a:r>
              <a:r>
                <a:rPr lang="en-US" altLang="zh-CN" sz="1200" b="1" u="sng" baseline="30000" dirty="0"/>
                <a:t>st</a:t>
              </a:r>
              <a:r>
                <a:rPr lang="en-US" altLang="zh-CN" sz="1200" b="1" u="sng" dirty="0"/>
                <a:t> and 3</a:t>
              </a:r>
              <a:r>
                <a:rPr lang="en-US" altLang="zh-CN" sz="1200" b="1" u="sng" baseline="30000" dirty="0"/>
                <a:t>rd</a:t>
              </a:r>
              <a:r>
                <a:rPr lang="en-US" altLang="zh-CN" sz="1200" b="1" u="sng" dirty="0"/>
                <a:t> Sunday Evening)</a:t>
              </a:r>
              <a:endParaRPr lang="en-NZ" sz="1200" dirty="0">
                <a:highlight>
                  <a:srgbClr val="FFFF00"/>
                </a:highlight>
              </a:endParaRPr>
            </a:p>
            <a:p>
              <a:pPr algn="just">
                <a:spcBef>
                  <a:spcPts val="600"/>
                </a:spcBef>
              </a:pPr>
              <a:r>
                <a:rPr lang="en-NZ" altLang="zh-CN" sz="1200" dirty="0"/>
                <a:t>18</a:t>
              </a:r>
              <a:r>
                <a:rPr lang="en-NZ" altLang="zh-CN" sz="1200" baseline="30000" dirty="0"/>
                <a:t>th</a:t>
              </a:r>
              <a:r>
                <a:rPr lang="zh-CN" altLang="en-US" sz="1200" dirty="0"/>
                <a:t> </a:t>
              </a:r>
              <a:r>
                <a:rPr lang="en-NZ" altLang="zh-CN" sz="1200" dirty="0"/>
                <a:t>Feb</a:t>
              </a:r>
              <a:endParaRPr lang="en-NZ" sz="1200" dirty="0"/>
            </a:p>
            <a:p>
              <a:pPr algn="just">
                <a:spcBef>
                  <a:spcPts val="600"/>
                </a:spcBef>
              </a:pPr>
              <a:r>
                <a:rPr lang="en-NZ" sz="1200" dirty="0"/>
                <a:t>You may pray in your mother tongue with different language groups. </a:t>
              </a:r>
            </a:p>
            <a:p>
              <a:pPr>
                <a:spcBef>
                  <a:spcPts val="600"/>
                </a:spcBef>
              </a:pPr>
              <a:r>
                <a:rPr lang="en-US" altLang="zh-CN" sz="1600" b="1" u="sng" dirty="0"/>
                <a:t>Other </a:t>
              </a:r>
              <a:r>
                <a:rPr lang="en-NZ" sz="1600" b="1" u="sng" dirty="0"/>
                <a:t>Monthly  Worship Service </a:t>
              </a:r>
              <a:r>
                <a:rPr lang="en-NZ" sz="1200" b="1" u="sng" dirty="0"/>
                <a:t>in Different Languages (once a month)</a:t>
              </a:r>
            </a:p>
            <a:p>
              <a:r>
                <a:rPr lang="en-NZ" sz="1200" b="1" dirty="0"/>
                <a:t>Chinese Service: </a:t>
              </a:r>
            </a:p>
            <a:p>
              <a:r>
                <a:rPr lang="en-NZ" sz="1200" dirty="0"/>
                <a:t>Last Friday </a:t>
              </a:r>
              <a:r>
                <a:rPr lang="en-US" altLang="zh-CN" sz="1200" dirty="0"/>
                <a:t>each month </a:t>
              </a:r>
              <a:r>
                <a:rPr lang="en-NZ" sz="1200" dirty="0"/>
                <a:t>7:30pm </a:t>
              </a:r>
            </a:p>
            <a:p>
              <a:endParaRPr lang="en-NZ" sz="1200" dirty="0"/>
            </a:p>
          </p:txBody>
        </p:sp>
      </p:grpSp>
      <p:sp>
        <p:nvSpPr>
          <p:cNvPr id="9" name="Rectangle: Rounded Corners 8">
            <a:extLst>
              <a:ext uri="{FF2B5EF4-FFF2-40B4-BE49-F238E27FC236}">
                <a16:creationId xmlns:a16="http://schemas.microsoft.com/office/drawing/2014/main" id="{FA2FA398-8815-451B-AA34-3B5674A1E2FC}"/>
              </a:ext>
            </a:extLst>
          </p:cNvPr>
          <p:cNvSpPr/>
          <p:nvPr/>
        </p:nvSpPr>
        <p:spPr>
          <a:xfrm>
            <a:off x="129650" y="4917634"/>
            <a:ext cx="5710084" cy="774099"/>
          </a:xfrm>
          <a:prstGeom prst="roundRect">
            <a:avLst>
              <a:gd name="adj" fmla="val 170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800"/>
              </a:spcBef>
            </a:pPr>
            <a:endParaRPr lang="en-US" altLang="zh-CN" sz="1200" b="1" u="sng" dirty="0">
              <a:solidFill>
                <a:schemeClr val="tx1"/>
              </a:solidFill>
            </a:endParaRPr>
          </a:p>
          <a:p>
            <a:r>
              <a:rPr lang="en-US" altLang="zh-CN" sz="1200" b="1" u="sng" dirty="0">
                <a:solidFill>
                  <a:schemeClr val="tx1"/>
                </a:solidFill>
              </a:rPr>
              <a:t>Food Bank Contact</a:t>
            </a:r>
          </a:p>
          <a:p>
            <a:r>
              <a:rPr lang="en-NZ" altLang="zh-CN" sz="1200" dirty="0">
                <a:solidFill>
                  <a:schemeClr val="tx1"/>
                </a:solidFill>
              </a:rPr>
              <a:t>Caroline La </a:t>
            </a:r>
            <a:r>
              <a:rPr lang="en-US" altLang="zh-CN" sz="1200" dirty="0">
                <a:solidFill>
                  <a:schemeClr val="tx1"/>
                </a:solidFill>
              </a:rPr>
              <a:t>Grange: 021 124 6996, </a:t>
            </a:r>
            <a:r>
              <a:rPr lang="en-US" altLang="zh-CN" sz="1200" dirty="0">
                <a:solidFill>
                  <a:schemeClr val="tx1"/>
                </a:solidFill>
                <a:hlinkClick r:id="rId6"/>
              </a:rPr>
              <a:t>carolinelagrange7@gmail.com</a:t>
            </a:r>
            <a:endParaRPr lang="en-US" altLang="zh-CN" sz="1200" dirty="0">
              <a:solidFill>
                <a:schemeClr val="tx1"/>
              </a:solidFill>
            </a:endParaRPr>
          </a:p>
          <a:p>
            <a:r>
              <a:rPr lang="en-US" sz="1200" dirty="0" err="1">
                <a:solidFill>
                  <a:schemeClr val="tx1"/>
                </a:solidFill>
              </a:rPr>
              <a:t>Dalice</a:t>
            </a:r>
            <a:r>
              <a:rPr lang="en-US" sz="1200" dirty="0">
                <a:solidFill>
                  <a:schemeClr val="tx1"/>
                </a:solidFill>
              </a:rPr>
              <a:t> Yang: 022 065 1109, </a:t>
            </a:r>
            <a:r>
              <a:rPr lang="en-NZ" sz="1200" dirty="0">
                <a:solidFill>
                  <a:schemeClr val="tx1"/>
                </a:solidFill>
                <a:hlinkClick r:id="rId7"/>
              </a:rPr>
              <a:t>yangjie625@gmail.com</a:t>
            </a:r>
            <a:endParaRPr lang="en-NZ" sz="1200" dirty="0">
              <a:solidFill>
                <a:schemeClr val="tx1"/>
              </a:solidFill>
            </a:endParaRPr>
          </a:p>
          <a:p>
            <a:endParaRPr lang="en-US" altLang="zh-CN" sz="1200" b="1" u="sng" dirty="0">
              <a:solidFill>
                <a:schemeClr val="tx1"/>
              </a:solidFill>
            </a:endParaRPr>
          </a:p>
        </p:txBody>
      </p:sp>
      <p:cxnSp>
        <p:nvCxnSpPr>
          <p:cNvPr id="7" name="Straight Connector 6">
            <a:extLst>
              <a:ext uri="{FF2B5EF4-FFF2-40B4-BE49-F238E27FC236}">
                <a16:creationId xmlns:a16="http://schemas.microsoft.com/office/drawing/2014/main" id="{EE29EA7A-19F6-43E2-8F40-26B2CB8BF89E}"/>
              </a:ext>
            </a:extLst>
          </p:cNvPr>
          <p:cNvCxnSpPr>
            <a:cxnSpLocks/>
          </p:cNvCxnSpPr>
          <p:nvPr/>
        </p:nvCxnSpPr>
        <p:spPr>
          <a:xfrm>
            <a:off x="2389765" y="7882079"/>
            <a:ext cx="33731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0C70DA4-31C8-4C02-83EF-4196C244F0B7}"/>
              </a:ext>
            </a:extLst>
          </p:cNvPr>
          <p:cNvCxnSpPr>
            <a:cxnSpLocks/>
          </p:cNvCxnSpPr>
          <p:nvPr/>
        </p:nvCxnSpPr>
        <p:spPr>
          <a:xfrm>
            <a:off x="2377666" y="7418394"/>
            <a:ext cx="3385271"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CB18595-2D78-4E45-8298-93FAE1738578}"/>
              </a:ext>
            </a:extLst>
          </p:cNvPr>
          <p:cNvSpPr txBox="1"/>
          <p:nvPr/>
        </p:nvSpPr>
        <p:spPr>
          <a:xfrm>
            <a:off x="9351120" y="7196943"/>
            <a:ext cx="2908527" cy="1092607"/>
          </a:xfrm>
          <a:prstGeom prst="rect">
            <a:avLst/>
          </a:prstGeom>
          <a:noFill/>
        </p:spPr>
        <p:txBody>
          <a:bodyPr wrap="square">
            <a:spAutoFit/>
          </a:bodyPr>
          <a:lstStyle/>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endParaRPr lang="en-US" altLang="zh-CN" sz="1200" i="1" dirty="0"/>
          </a:p>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r>
              <a:rPr lang="en-US" altLang="zh-CN" sz="1200" i="1" dirty="0"/>
              <a:t>Contact </a:t>
            </a:r>
            <a:r>
              <a:rPr lang="en-US" altLang="zh-CN" sz="1200" b="1" i="1" dirty="0"/>
              <a:t>pastor David Yeh/Wendy </a:t>
            </a:r>
            <a:r>
              <a:rPr lang="en-US" altLang="zh-CN" sz="1200" i="1" dirty="0"/>
              <a:t>for the special/urgent prayer requests. Our </a:t>
            </a:r>
            <a:r>
              <a:rPr lang="en-US" altLang="zh-CN" sz="1200" b="1" i="1" dirty="0"/>
              <a:t>Prayer Ministry Team</a:t>
            </a:r>
            <a:r>
              <a:rPr lang="en-US" altLang="zh-CN" sz="1200" i="1" dirty="0"/>
              <a:t> will pray for you upon your requests.</a:t>
            </a:r>
          </a:p>
        </p:txBody>
      </p:sp>
      <p:sp>
        <p:nvSpPr>
          <p:cNvPr id="8" name="Rectangle: Rounded Corners 7">
            <a:extLst>
              <a:ext uri="{FF2B5EF4-FFF2-40B4-BE49-F238E27FC236}">
                <a16:creationId xmlns:a16="http://schemas.microsoft.com/office/drawing/2014/main" id="{85D82B32-0E7D-043F-B3C7-B997995E33A9}"/>
              </a:ext>
            </a:extLst>
          </p:cNvPr>
          <p:cNvSpPr/>
          <p:nvPr/>
        </p:nvSpPr>
        <p:spPr>
          <a:xfrm>
            <a:off x="6369954" y="4954583"/>
            <a:ext cx="2628825" cy="988295"/>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Chinese Alpha Course </a:t>
            </a:r>
          </a:p>
          <a:p>
            <a:pPr algn="ctr"/>
            <a:endParaRPr lang="en-US" altLang="zh-CN" sz="500" dirty="0">
              <a:solidFill>
                <a:schemeClr val="tx1"/>
              </a:solidFill>
            </a:endParaRPr>
          </a:p>
          <a:p>
            <a:pPr algn="ctr"/>
            <a:r>
              <a:rPr lang="en-US" altLang="zh-CN" sz="1200" dirty="0">
                <a:solidFill>
                  <a:schemeClr val="tx1"/>
                </a:solidFill>
              </a:rPr>
              <a:t>start on Sunday 3 March 2024. </a:t>
            </a:r>
          </a:p>
          <a:p>
            <a:pPr algn="ctr"/>
            <a:r>
              <a:rPr lang="en-US" altLang="zh-CN" sz="1200" dirty="0">
                <a:solidFill>
                  <a:schemeClr val="tx1"/>
                </a:solidFill>
              </a:rPr>
              <a:t>Please contact Frieda or Wendy </a:t>
            </a:r>
          </a:p>
          <a:p>
            <a:pPr algn="ctr"/>
            <a:r>
              <a:rPr lang="en-US" altLang="zh-CN" sz="1200" dirty="0">
                <a:solidFill>
                  <a:schemeClr val="tx1"/>
                </a:solidFill>
              </a:rPr>
              <a:t>021-0265 4800</a:t>
            </a:r>
          </a:p>
        </p:txBody>
      </p:sp>
      <p:sp>
        <p:nvSpPr>
          <p:cNvPr id="13" name="Rectangle: Rounded Corners 12">
            <a:extLst>
              <a:ext uri="{FF2B5EF4-FFF2-40B4-BE49-F238E27FC236}">
                <a16:creationId xmlns:a16="http://schemas.microsoft.com/office/drawing/2014/main" id="{1C6F821F-2B73-C927-CC0D-6878B822A0E6}"/>
              </a:ext>
            </a:extLst>
          </p:cNvPr>
          <p:cNvSpPr/>
          <p:nvPr/>
        </p:nvSpPr>
        <p:spPr>
          <a:xfrm>
            <a:off x="6370963" y="2618640"/>
            <a:ext cx="2650844" cy="968061"/>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 Baptism</a:t>
            </a:r>
          </a:p>
          <a:p>
            <a:pPr algn="ctr"/>
            <a:endParaRPr lang="en-US" altLang="zh-CN" sz="500" dirty="0">
              <a:solidFill>
                <a:schemeClr val="tx1"/>
              </a:solidFill>
            </a:endParaRPr>
          </a:p>
          <a:p>
            <a:pPr algn="ctr"/>
            <a:r>
              <a:rPr lang="en-US" altLang="zh-CN" sz="1200" dirty="0">
                <a:solidFill>
                  <a:schemeClr val="tx1"/>
                </a:solidFill>
              </a:rPr>
              <a:t>25</a:t>
            </a:r>
            <a:r>
              <a:rPr lang="en-US" altLang="zh-CN" sz="1200" baseline="30000" dirty="0">
                <a:solidFill>
                  <a:schemeClr val="tx1"/>
                </a:solidFill>
              </a:rPr>
              <a:t>th</a:t>
            </a:r>
            <a:r>
              <a:rPr lang="en-US" altLang="zh-CN" sz="1200" dirty="0">
                <a:solidFill>
                  <a:schemeClr val="tx1"/>
                </a:solidFill>
              </a:rPr>
              <a:t>  February </a:t>
            </a:r>
          </a:p>
          <a:p>
            <a:pPr algn="ctr"/>
            <a:r>
              <a:rPr lang="en-US" altLang="zh-CN" sz="1200" dirty="0">
                <a:solidFill>
                  <a:schemeClr val="tx1"/>
                </a:solidFill>
              </a:rPr>
              <a:t>Register with Wendy or church office, </a:t>
            </a:r>
          </a:p>
          <a:p>
            <a:pPr algn="ctr"/>
            <a:r>
              <a:rPr lang="en-US" altLang="zh-CN" sz="1200" dirty="0">
                <a:solidFill>
                  <a:schemeClr val="tx1"/>
                </a:solidFill>
              </a:rPr>
              <a:t>Registration deadline:18</a:t>
            </a:r>
            <a:r>
              <a:rPr lang="en-US" altLang="zh-CN" sz="1200" baseline="30000" dirty="0">
                <a:solidFill>
                  <a:schemeClr val="tx1"/>
                </a:solidFill>
              </a:rPr>
              <a:t>th</a:t>
            </a:r>
            <a:r>
              <a:rPr lang="en-US" altLang="zh-CN" sz="1200" dirty="0">
                <a:solidFill>
                  <a:schemeClr val="tx1"/>
                </a:solidFill>
              </a:rPr>
              <a:t> Feb</a:t>
            </a:r>
          </a:p>
        </p:txBody>
      </p:sp>
      <p:sp>
        <p:nvSpPr>
          <p:cNvPr id="14" name="Rectangle: Rounded Corners 13">
            <a:extLst>
              <a:ext uri="{FF2B5EF4-FFF2-40B4-BE49-F238E27FC236}">
                <a16:creationId xmlns:a16="http://schemas.microsoft.com/office/drawing/2014/main" id="{DAE71866-4F82-86C9-580B-995934AA6181}"/>
              </a:ext>
            </a:extLst>
          </p:cNvPr>
          <p:cNvSpPr/>
          <p:nvPr/>
        </p:nvSpPr>
        <p:spPr>
          <a:xfrm>
            <a:off x="6370961" y="3700536"/>
            <a:ext cx="2650844" cy="1123651"/>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 Church Picnic Day</a:t>
            </a:r>
          </a:p>
          <a:p>
            <a:pPr algn="ctr"/>
            <a:endParaRPr lang="en-US" altLang="zh-CN" sz="500" dirty="0">
              <a:solidFill>
                <a:schemeClr val="tx1"/>
              </a:solidFill>
            </a:endParaRPr>
          </a:p>
          <a:p>
            <a:pPr algn="ctr"/>
            <a:r>
              <a:rPr lang="en-US" altLang="zh-CN" sz="1200" b="1" dirty="0">
                <a:solidFill>
                  <a:schemeClr val="tx1"/>
                </a:solidFill>
              </a:rPr>
              <a:t>Today</a:t>
            </a:r>
            <a:r>
              <a:rPr lang="en-US" altLang="zh-CN" sz="1200" dirty="0">
                <a:solidFill>
                  <a:schemeClr val="tx1"/>
                </a:solidFill>
              </a:rPr>
              <a:t> after service,</a:t>
            </a:r>
          </a:p>
          <a:p>
            <a:pPr algn="ctr"/>
            <a:r>
              <a:rPr lang="en-US" altLang="zh-CN" sz="1200" dirty="0">
                <a:solidFill>
                  <a:schemeClr val="tx1"/>
                </a:solidFill>
              </a:rPr>
              <a:t>@Long Bay Regional Park, please prepare your own lunch. It will be postponed if rains.</a:t>
            </a:r>
          </a:p>
        </p:txBody>
      </p:sp>
      <p:sp>
        <p:nvSpPr>
          <p:cNvPr id="12" name="Rectangle: Rounded Corners 11">
            <a:extLst>
              <a:ext uri="{FF2B5EF4-FFF2-40B4-BE49-F238E27FC236}">
                <a16:creationId xmlns:a16="http://schemas.microsoft.com/office/drawing/2014/main" id="{0F965446-B6A6-62FE-3F7F-A8B15964A03A}"/>
              </a:ext>
            </a:extLst>
          </p:cNvPr>
          <p:cNvSpPr/>
          <p:nvPr/>
        </p:nvSpPr>
        <p:spPr>
          <a:xfrm>
            <a:off x="6369953" y="6080873"/>
            <a:ext cx="2628825" cy="930568"/>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Paint Party </a:t>
            </a:r>
          </a:p>
          <a:p>
            <a:pPr algn="ctr"/>
            <a:endParaRPr lang="en-US" altLang="zh-CN" sz="500" b="1" u="sng" dirty="0">
              <a:solidFill>
                <a:schemeClr val="tx1"/>
              </a:solidFill>
              <a:highlight>
                <a:srgbClr val="FFFF00"/>
              </a:highlight>
            </a:endParaRPr>
          </a:p>
          <a:p>
            <a:pPr algn="ctr"/>
            <a:r>
              <a:rPr lang="en-US" altLang="zh-CN" sz="1200" dirty="0">
                <a:solidFill>
                  <a:schemeClr val="tx1"/>
                </a:solidFill>
              </a:rPr>
              <a:t>17 Feb</a:t>
            </a:r>
            <a:r>
              <a:rPr lang="zh-CN" altLang="en-US" sz="1200" dirty="0">
                <a:solidFill>
                  <a:schemeClr val="tx1"/>
                </a:solidFill>
              </a:rPr>
              <a:t>（</a:t>
            </a:r>
            <a:r>
              <a:rPr lang="en-US" altLang="zh-CN" sz="1200" dirty="0">
                <a:solidFill>
                  <a:schemeClr val="tx1"/>
                </a:solidFill>
              </a:rPr>
              <a:t>Sat</a:t>
            </a:r>
            <a:r>
              <a:rPr lang="zh-CN" altLang="en-US" sz="1200" dirty="0">
                <a:solidFill>
                  <a:schemeClr val="tx1"/>
                </a:solidFill>
              </a:rPr>
              <a:t>）</a:t>
            </a:r>
            <a:r>
              <a:rPr lang="en-US" altLang="zh-CN" sz="1200" dirty="0">
                <a:solidFill>
                  <a:schemeClr val="tx1"/>
                </a:solidFill>
              </a:rPr>
              <a:t>4-7pm @ MBCC </a:t>
            </a:r>
          </a:p>
          <a:p>
            <a:pPr algn="ctr"/>
            <a:r>
              <a:rPr lang="en-US" altLang="zh-CN" sz="1200" dirty="0">
                <a:solidFill>
                  <a:schemeClr val="tx1"/>
                </a:solidFill>
              </a:rPr>
              <a:t>please see </a:t>
            </a:r>
            <a:r>
              <a:rPr lang="en-US" altLang="zh-CN" sz="1200" dirty="0" err="1">
                <a:solidFill>
                  <a:schemeClr val="tx1"/>
                </a:solidFill>
              </a:rPr>
              <a:t>Trixi</a:t>
            </a:r>
            <a:r>
              <a:rPr lang="en-US" altLang="zh-CN" sz="1200" dirty="0">
                <a:solidFill>
                  <a:schemeClr val="tx1"/>
                </a:solidFill>
              </a:rPr>
              <a:t> for more detail</a:t>
            </a:r>
          </a:p>
        </p:txBody>
      </p:sp>
      <p:sp>
        <p:nvSpPr>
          <p:cNvPr id="16" name="Rectangle: Rounded Corners 15">
            <a:extLst>
              <a:ext uri="{FF2B5EF4-FFF2-40B4-BE49-F238E27FC236}">
                <a16:creationId xmlns:a16="http://schemas.microsoft.com/office/drawing/2014/main" id="{829D60E5-7067-0BF1-4DBF-86F762F13E72}"/>
              </a:ext>
            </a:extLst>
          </p:cNvPr>
          <p:cNvSpPr/>
          <p:nvPr/>
        </p:nvSpPr>
        <p:spPr>
          <a:xfrm>
            <a:off x="6381970" y="7196943"/>
            <a:ext cx="2628825" cy="840152"/>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Youth Easter Camp 2024</a:t>
            </a:r>
          </a:p>
          <a:p>
            <a:pPr algn="ctr"/>
            <a:endParaRPr lang="en-US" altLang="zh-CN" sz="500" dirty="0">
              <a:solidFill>
                <a:schemeClr val="tx1"/>
              </a:solidFill>
            </a:endParaRPr>
          </a:p>
          <a:p>
            <a:pPr algn="ctr"/>
            <a:r>
              <a:rPr lang="en-US" altLang="zh-CN" sz="1200" dirty="0">
                <a:solidFill>
                  <a:schemeClr val="tx1"/>
                </a:solidFill>
              </a:rPr>
              <a:t>28</a:t>
            </a:r>
            <a:r>
              <a:rPr lang="en-US" altLang="zh-CN" sz="1200" baseline="30000" dirty="0">
                <a:solidFill>
                  <a:schemeClr val="tx1"/>
                </a:solidFill>
              </a:rPr>
              <a:t>th</a:t>
            </a:r>
            <a:r>
              <a:rPr lang="en-US" altLang="zh-CN" sz="1200" dirty="0">
                <a:solidFill>
                  <a:schemeClr val="tx1"/>
                </a:solidFill>
              </a:rPr>
              <a:t> Mar – 1</a:t>
            </a:r>
            <a:r>
              <a:rPr lang="en-US" altLang="zh-CN" sz="1200" baseline="30000" dirty="0">
                <a:solidFill>
                  <a:schemeClr val="tx1"/>
                </a:solidFill>
              </a:rPr>
              <a:t>st</a:t>
            </a:r>
            <a:r>
              <a:rPr lang="en-US" altLang="zh-CN" sz="1200" dirty="0">
                <a:solidFill>
                  <a:schemeClr val="tx1"/>
                </a:solidFill>
              </a:rPr>
              <a:t> Apr</a:t>
            </a:r>
          </a:p>
          <a:p>
            <a:pPr algn="ctr"/>
            <a:r>
              <a:rPr lang="en-US" altLang="zh-CN" sz="1200" dirty="0">
                <a:solidFill>
                  <a:schemeClr val="tx1"/>
                </a:solidFill>
              </a:rPr>
              <a:t>please see Ps Bijoy for more detail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2BF3FC9BC1CC048BB3588478BDE664E" ma:contentTypeVersion="10" ma:contentTypeDescription="Create a new document." ma:contentTypeScope="" ma:versionID="2565e56f5352d2d7b78741311bd992b1">
  <xsd:schema xmlns:xsd="http://www.w3.org/2001/XMLSchema" xmlns:xs="http://www.w3.org/2001/XMLSchema" xmlns:p="http://schemas.microsoft.com/office/2006/metadata/properties" xmlns:ns2="c2d9cb71-a9ca-481f-99f2-00284961d3fc" targetNamespace="http://schemas.microsoft.com/office/2006/metadata/properties" ma:root="true" ma:fieldsID="83ac8d19199bcdc3d09deacc396ec60d" ns2:_="">
    <xsd:import namespace="c2d9cb71-a9ca-481f-99f2-00284961d3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d9cb71-a9ca-481f-99f2-00284961d3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165623-34FF-489C-8487-16FE56101470}">
  <ds:schemaRefs>
    <ds:schemaRef ds:uri="http://schemas.microsoft.com/office/infopath/2007/PartnerControls"/>
    <ds:schemaRef ds:uri="http://www.w3.org/XML/1998/namespace"/>
    <ds:schemaRef ds:uri="http://schemas.microsoft.com/office/2006/metadata/properties"/>
    <ds:schemaRef ds:uri="http://purl.org/dc/dcmitype/"/>
    <ds:schemaRef ds:uri="http://schemas.microsoft.com/office/2006/documentManagement/types"/>
    <ds:schemaRef ds:uri="http://purl.org/dc/elements/1.1/"/>
    <ds:schemaRef ds:uri="http://schemas.openxmlformats.org/package/2006/metadata/core-properties"/>
    <ds:schemaRef ds:uri="c2d9cb71-a9ca-481f-99f2-00284961d3fc"/>
    <ds:schemaRef ds:uri="http://purl.org/dc/terms/"/>
  </ds:schemaRefs>
</ds:datastoreItem>
</file>

<file path=customXml/itemProps2.xml><?xml version="1.0" encoding="utf-8"?>
<ds:datastoreItem xmlns:ds="http://schemas.openxmlformats.org/officeDocument/2006/customXml" ds:itemID="{31308ED4-089B-4679-804A-E7D683F13F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d9cb71-a9ca-481f-99f2-00284961d3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BF8288-8C98-4D28-8021-499E32BCE4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Office%20Theme</Template>
  <TotalTime>99196</TotalTime>
  <Words>1447</Words>
  <Application>Microsoft Office PowerPoint</Application>
  <PresentationFormat>Custom</PresentationFormat>
  <Paragraphs>119</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DengXian</vt: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 Branc</dc:creator>
  <cp:lastModifiedBy>Office</cp:lastModifiedBy>
  <cp:revision>3251</cp:revision>
  <cp:lastPrinted>2023-12-15T00:10:43Z</cp:lastPrinted>
  <dcterms:created xsi:type="dcterms:W3CDTF">2016-04-12T21:55:00Z</dcterms:created>
  <dcterms:modified xsi:type="dcterms:W3CDTF">2024-02-08T22:45:23Z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y fmtid="{D5CDD505-2E9C-101B-9397-08002B2CF9AE}" pid="3" name="ContentTypeId">
    <vt:lpwstr>0x010100B2BF3FC9BC1CC048BB3588478BDE664E</vt:lpwstr>
  </property>
</Properties>
</file>