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27/03/2024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27/03/2024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david@mairangichurch.org.nz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主题：以十架为中心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 </a:t>
            </a:r>
            <a:r>
              <a:rPr lang="zh-CN" altLang="en-US" sz="8000" b="1" dirty="0">
                <a:latin typeface="+mn-ea"/>
              </a:rPr>
              <a:t>哥林多前书 </a:t>
            </a:r>
            <a:r>
              <a:rPr lang="en-US" altLang="zh-CN" sz="8000" b="1" dirty="0">
                <a:latin typeface="+mn-ea"/>
              </a:rPr>
              <a:t>2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1-5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D</a:t>
            </a:r>
            <a:r>
              <a:rPr lang="en-US" altLang="zh-CN" sz="8000" b="1" dirty="0" err="1">
                <a:latin typeface="+mn-ea"/>
              </a:rPr>
              <a:t>uane</a:t>
            </a:r>
            <a:r>
              <a:rPr lang="en-US" altLang="zh-CN" sz="8000" b="1" dirty="0">
                <a:latin typeface="+mn-ea"/>
              </a:rPr>
              <a:t> Newport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3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31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363159" y="41214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16594" y="7079967"/>
            <a:ext cx="5878972" cy="1384995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</a:t>
            </a:r>
            <a:r>
              <a:rPr lang="zh-CN" altLang="en-US" sz="1400" b="1" u="sng" dirty="0"/>
              <a:t>哥林多前书 </a:t>
            </a:r>
            <a:r>
              <a:rPr lang="en-US" altLang="zh-CN" sz="1400" b="1" u="sng" dirty="0"/>
              <a:t>2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1-5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dirty="0"/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dirty="0"/>
              <a:t>弟 兄 们 ， 从 前 我 到 你 们 那 里 去 ， 并 没 有 用 高 言 大 智 对 你 们 宣 传 神 的 奥 秘 。</a:t>
            </a:r>
            <a:r>
              <a:rPr lang="en-US" altLang="zh-CN" sz="1200" dirty="0"/>
              <a:t>2 </a:t>
            </a:r>
            <a:r>
              <a:rPr lang="zh-CN" altLang="en-US" sz="1200" dirty="0"/>
              <a:t>因 为 我 曾 定 了 主 意 ， 在 你 们 中 间 不 知 道 别 的 ， 只 知 道 耶 稣 基 督 并 他 钉 十 字 架 。</a:t>
            </a:r>
            <a:r>
              <a:rPr lang="en-US" altLang="zh-CN" sz="1200" dirty="0"/>
              <a:t>3 </a:t>
            </a:r>
            <a:r>
              <a:rPr lang="zh-CN" altLang="en-US" sz="1200" dirty="0"/>
              <a:t>我 在 你 们 那 里 ， 又 软 弱 又 惧 怕 ， 又 甚 战 兢 。</a:t>
            </a:r>
            <a:r>
              <a:rPr lang="en-US" altLang="zh-CN" sz="1200" dirty="0"/>
              <a:t>4 </a:t>
            </a:r>
            <a:r>
              <a:rPr lang="zh-CN" altLang="en-US" sz="1200" dirty="0"/>
              <a:t>我 说 的 话 、 讲 的 道 ， 不 是 用 智 慧 委 婉 的 言 语 ， 乃 是 用 圣 灵 和 大 能 的 明 证 ，</a:t>
            </a:r>
            <a:r>
              <a:rPr lang="en-US" altLang="zh-CN" sz="1200" dirty="0"/>
              <a:t>5 </a:t>
            </a:r>
            <a:r>
              <a:rPr lang="zh-CN" altLang="en-US" sz="1200" dirty="0"/>
              <a:t>叫 你 们 的 信 不 在 乎 人 的 智 慧 ， 只 在 乎 神 的 大 能 。</a:t>
            </a:r>
            <a:endParaRPr lang="en-NZ" altLang="zh-CN" sz="1200" dirty="0"/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22735"/>
              </p:ext>
            </p:extLst>
          </p:nvPr>
        </p:nvGraphicFramePr>
        <p:xfrm>
          <a:off x="4335621" y="3467903"/>
          <a:ext cx="1730971" cy="2973510"/>
        </p:xfrm>
        <a:graphic>
          <a:graphicData uri="http://schemas.openxmlformats.org/drawingml/2006/table">
            <a:tbl>
              <a:tblPr/>
              <a:tblGrid>
                <a:gridCol w="892327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838644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327,900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dirty="0"/>
                        <a:t>Cham, Western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b="0" i="0" dirty="0">
                          <a:effectLst/>
                        </a:rPr>
                        <a:t>伊斯兰教</a:t>
                      </a:r>
                      <a:endParaRPr lang="en-NZ" sz="11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399609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完整的新约</a:t>
                      </a:r>
                      <a:endParaRPr lang="en-US" alt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399609"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57888"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E92E96-EB3F-61BE-BD62-ECEDF407A4A0}"/>
              </a:ext>
            </a:extLst>
          </p:cNvPr>
          <p:cNvSpPr txBox="1"/>
          <p:nvPr/>
        </p:nvSpPr>
        <p:spPr>
          <a:xfrm>
            <a:off x="116594" y="453333"/>
            <a:ext cx="262693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1400" b="1" dirty="0">
                <a:effectLst/>
              </a:rPr>
              <a:t>占族 在 柬埔寨</a:t>
            </a:r>
          </a:p>
          <a:p>
            <a:pPr algn="l"/>
            <a:endParaRPr lang="zh-CN" altLang="en-US" sz="1400" b="1" dirty="0">
              <a:effectLst/>
            </a:endParaRPr>
          </a:p>
          <a:p>
            <a:pPr algn="l"/>
            <a:r>
              <a:rPr lang="zh-CN" altLang="en-US" sz="1200" dirty="0">
                <a:effectLst/>
              </a:rPr>
              <a:t>很久以前，占族人有一个强大的帝国，称为占婆（</a:t>
            </a:r>
            <a:r>
              <a:rPr lang="en-US" altLang="zh-CN" sz="1200" dirty="0">
                <a:effectLst/>
              </a:rPr>
              <a:t>Champa</a:t>
            </a:r>
            <a:r>
              <a:rPr lang="zh-CN" altLang="en-US" sz="1200" dirty="0">
                <a:effectLst/>
              </a:rPr>
              <a:t>），位于越南南部。</a:t>
            </a:r>
            <a:r>
              <a:rPr lang="en-US" altLang="zh-CN" sz="1200" dirty="0">
                <a:effectLst/>
              </a:rPr>
              <a:t>1471</a:t>
            </a:r>
            <a:r>
              <a:rPr lang="zh-CN" altLang="en-US" sz="1200" dirty="0">
                <a:effectLst/>
              </a:rPr>
              <a:t>年，占婆遭到越南人的入侵和破坏，大多数自由人和贵族逃到柬埔寨。</a:t>
            </a:r>
            <a:r>
              <a:rPr lang="en-US" altLang="zh-CN" sz="1200" dirty="0">
                <a:effectLst/>
              </a:rPr>
              <a:t>1975</a:t>
            </a:r>
            <a:r>
              <a:rPr lang="zh-CN" altLang="en-US" sz="1200" dirty="0">
                <a:effectLst/>
              </a:rPr>
              <a:t>年，超过</a:t>
            </a:r>
            <a:r>
              <a:rPr lang="en-US" altLang="zh-CN" sz="1200" dirty="0">
                <a:effectLst/>
              </a:rPr>
              <a:t>25</a:t>
            </a:r>
            <a:r>
              <a:rPr lang="zh-CN" altLang="en-US" sz="1200" dirty="0">
                <a:effectLst/>
              </a:rPr>
              <a:t>万名穆斯林占族人居住在柬埔寨。然而，随着赤棉政权的崛起，他们的人口大量减少。他们被俘虏并被逐出家园，被禁止说自己的语言，被迫吃猪肉，这是穆斯林所憎恶的。据说约有</a:t>
            </a:r>
            <a:r>
              <a:rPr lang="en-US" altLang="zh-CN" sz="1200" dirty="0">
                <a:effectLst/>
              </a:rPr>
              <a:t>10</a:t>
            </a:r>
            <a:r>
              <a:rPr lang="zh-CN" altLang="en-US" sz="1200" dirty="0">
                <a:effectLst/>
              </a:rPr>
              <a:t>万名占族人被处决。占族村民极度贫困，他们的居住地传达出一种无常感。如今他们基本上融入柬埔寨的生活方式，许多人讲高棉语。</a:t>
            </a:r>
          </a:p>
        </p:txBody>
      </p:sp>
      <p:pic>
        <p:nvPicPr>
          <p:cNvPr id="6" name="Picture 2" descr="Map of Cham, Western in Cambodia">
            <a:extLst>
              <a:ext uri="{FF2B5EF4-FFF2-40B4-BE49-F238E27FC236}">
                <a16:creationId xmlns:a16="http://schemas.microsoft.com/office/drawing/2014/main" id="{B33464EC-731A-538B-FA0D-2BA47BA41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380" y="783659"/>
            <a:ext cx="3217170" cy="242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26A048-9D55-756D-0D8E-DB67885FC007}"/>
              </a:ext>
            </a:extLst>
          </p:cNvPr>
          <p:cNvSpPr txBox="1"/>
          <p:nvPr/>
        </p:nvSpPr>
        <p:spPr>
          <a:xfrm>
            <a:off x="103513" y="3370977"/>
            <a:ext cx="4151739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事工阻礙</a:t>
            </a:r>
            <a:r>
              <a:rPr lang="en-US" altLang="zh-CN" sz="1200" b="1" u="sng" dirty="0">
                <a:effectLst/>
              </a:rPr>
              <a:t>: </a:t>
            </a:r>
            <a:r>
              <a:rPr lang="zh-CN" altLang="en-US" sz="1200" dirty="0">
                <a:effectLst/>
              </a:rPr>
              <a:t>这个生活在佛教徒柬埔寨的穆斯林社群，可能已经变得特别保护他们的宗教传统。</a:t>
            </a:r>
          </a:p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外展创意想法</a:t>
            </a:r>
            <a:r>
              <a:rPr lang="en-US" altLang="zh-CN" sz="1200" b="1" u="sng" dirty="0">
                <a:effectLst/>
              </a:rPr>
              <a:t>: </a:t>
            </a:r>
            <a:r>
              <a:rPr lang="zh-CN" altLang="en-US" sz="1200" dirty="0">
                <a:effectLst/>
              </a:rPr>
              <a:t>需要持续的祷告来预备占族人的心。福音录音和</a:t>
            </a:r>
            <a:r>
              <a:rPr lang="en-US" altLang="zh-CN" sz="1200" dirty="0">
                <a:effectLst/>
              </a:rPr>
              <a:t>《</a:t>
            </a:r>
            <a:r>
              <a:rPr lang="zh-CN" altLang="en-US" sz="1200" dirty="0">
                <a:effectLst/>
              </a:rPr>
              <a:t>耶稣</a:t>
            </a:r>
            <a:r>
              <a:rPr lang="en-US" altLang="zh-CN" sz="1200" dirty="0">
                <a:effectLst/>
              </a:rPr>
              <a:t>》</a:t>
            </a:r>
            <a:r>
              <a:rPr lang="zh-CN" altLang="en-US" sz="1200" dirty="0">
                <a:effectLst/>
              </a:rPr>
              <a:t>电影都有助于传播耶稣的好消息。</a:t>
            </a:r>
          </a:p>
          <a:p>
            <a:pPr algn="l"/>
            <a:endParaRPr lang="zh-CN" altLang="en-US" sz="1200" dirty="0">
              <a:effectLst/>
            </a:endParaRPr>
          </a:p>
          <a:p>
            <a:pPr algn="l"/>
            <a:r>
              <a:rPr lang="zh-CN" altLang="en-US" sz="1200" b="1" u="sng" dirty="0">
                <a:effectLst/>
              </a:rPr>
              <a:t>经文焦点：</a:t>
            </a:r>
            <a:r>
              <a:rPr lang="en-US" altLang="zh-CN" sz="1200" dirty="0">
                <a:effectLst/>
              </a:rPr>
              <a:t>“</a:t>
            </a:r>
            <a:r>
              <a:rPr lang="zh-CN" altLang="en-US" sz="1200" dirty="0">
                <a:effectLst/>
              </a:rPr>
              <a:t>我的心默默无声，专等候神；我的救恩是从他而来。惟独他是我的磐石，我的拯救；他是我的高</a:t>
            </a:r>
            <a:r>
              <a:rPr lang="en-US" altLang="zh-CN" sz="1200" dirty="0">
                <a:effectLst/>
              </a:rPr>
              <a:t>?</a:t>
            </a:r>
            <a:r>
              <a:rPr lang="zh-CN" altLang="en-US" sz="1200" dirty="0">
                <a:effectLst/>
              </a:rPr>
              <a:t>，我必不很动摇。</a:t>
            </a:r>
            <a:r>
              <a:rPr lang="en-US" altLang="zh-CN" sz="1200" dirty="0">
                <a:effectLst/>
              </a:rPr>
              <a:t>"- </a:t>
            </a:r>
            <a:r>
              <a:rPr lang="zh-CN" altLang="en-US" sz="1200" dirty="0">
                <a:effectLst/>
              </a:rPr>
              <a:t>诗篇 </a:t>
            </a:r>
            <a:r>
              <a:rPr lang="en-US" altLang="zh-CN" sz="1200" dirty="0">
                <a:effectLst/>
              </a:rPr>
              <a:t>62:1-2</a:t>
            </a:r>
          </a:p>
          <a:p>
            <a:pPr algn="l"/>
            <a:endParaRPr lang="en-US" altLang="zh-CN" sz="1200" dirty="0">
              <a:effectLst/>
            </a:endParaRPr>
          </a:p>
          <a:p>
            <a:pPr algn="l"/>
            <a:r>
              <a:rPr lang="zh-CN" altLang="en-US" sz="1200" b="1" u="sng" dirty="0"/>
              <a:t>祷告重点：</a:t>
            </a:r>
            <a:r>
              <a:rPr lang="zh-CN" altLang="en-US" sz="1200" dirty="0"/>
              <a:t>祈求来自这个未得之民群体中的许多人，将在这十年中，使基督成为他们救恩的磐石。</a:t>
            </a:r>
            <a:r>
              <a:rPr lang="zh-CN" altLang="en-US" sz="1200" dirty="0">
                <a:effectLst/>
              </a:rPr>
              <a:t>柬埔寨的占族人当中有一些基督徒，求主将</a:t>
            </a:r>
            <a:r>
              <a:rPr lang="en-US" altLang="zh-CN" sz="1200" dirty="0">
                <a:effectLst/>
              </a:rPr>
              <a:t>《</a:t>
            </a:r>
            <a:r>
              <a:rPr lang="zh-CN" altLang="en-US" sz="1200" dirty="0">
                <a:effectLst/>
              </a:rPr>
              <a:t>耶稣</a:t>
            </a:r>
            <a:r>
              <a:rPr lang="en-US" altLang="zh-CN" sz="1200" dirty="0">
                <a:effectLst/>
              </a:rPr>
              <a:t>》</a:t>
            </a:r>
            <a:r>
              <a:rPr lang="zh-CN" altLang="en-US" sz="1200" dirty="0">
                <a:effectLst/>
              </a:rPr>
              <a:t>电影和已可获得的福音录音带，带给这些信徒。 求主让福音工人鼓起勇气与柬埔寨西占族人分享福音。 求主让占族人的生活条件得到改善，为他们提供就业机会，为孩子们提供好的学校。 </a:t>
            </a:r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</a:t>
            </a:r>
            <a:r>
              <a:rPr lang="en-US" altLang="zh-CN" sz="1200" dirty="0">
                <a:latin typeface="Calibri" panose="020F0502020204030204"/>
              </a:rPr>
              <a:t>in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374616" y="86380"/>
            <a:ext cx="2795428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kern="0" dirty="0">
                <a:latin typeface="+mn-ea"/>
              </a:rPr>
              <a:t>各书</a:t>
            </a:r>
            <a:r>
              <a:rPr lang="en-NZ" altLang="zh-CN" sz="1000" b="1" kern="0" dirty="0">
                <a:latin typeface="+mn-ea"/>
              </a:rPr>
              <a:t>5:16</a:t>
            </a:r>
            <a:r>
              <a:rPr lang="zh-CN" altLang="en-US" sz="1000" b="1" kern="0" dirty="0">
                <a:latin typeface="+mn-ea"/>
              </a:rPr>
              <a:t>下</a:t>
            </a:r>
            <a:endParaRPr lang="en-NZ" sz="1200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kern="0" dirty="0">
              <a:cs typeface="Arial" panose="020B0604020202020204" pitchFamily="34" charset="0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8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8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zh-CN" altLang="en-US" sz="1200" b="1" dirty="0"/>
            </a:br>
            <a:r>
              <a:rPr lang="zh-CN" altLang="en-US" sz="1200" dirty="0"/>
              <a:t>每周六 上午</a:t>
            </a:r>
            <a:r>
              <a:rPr lang="en-US" altLang="zh-CN" sz="1200" dirty="0"/>
              <a:t>10.00 – 12.00 </a:t>
            </a:r>
            <a:br>
              <a:rPr lang="en-US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endParaRPr lang="en-NZ" altLang="zh-CN" sz="1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 </a:t>
              </a:r>
              <a:r>
                <a:rPr lang="en-NZ" altLang="zh-CN" sz="1100" dirty="0"/>
                <a:t>4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7</a:t>
              </a:r>
              <a:r>
                <a:rPr lang="zh-CN" altLang="en-US" sz="1100" dirty="0"/>
                <a:t>日，</a:t>
              </a:r>
              <a:r>
                <a:rPr lang="en-NZ" altLang="zh-CN" sz="1100" dirty="0"/>
                <a:t>4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21</a:t>
              </a:r>
              <a:r>
                <a:rPr lang="zh-CN" altLang="en-US" sz="1100" dirty="0"/>
                <a:t>日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164530" y="5345064"/>
            <a:ext cx="2635178" cy="107044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创伤治愈系列课程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27</a:t>
            </a:r>
            <a:r>
              <a:rPr lang="zh-CN" altLang="en-US" sz="1200" dirty="0">
                <a:solidFill>
                  <a:schemeClr val="tx1"/>
                </a:solidFill>
              </a:rPr>
              <a:t>号开始，连续</a:t>
            </a:r>
            <a:r>
              <a:rPr lang="en-NZ" altLang="zh-CN" sz="1200" dirty="0">
                <a:solidFill>
                  <a:schemeClr val="tx1"/>
                </a:solidFill>
              </a:rPr>
              <a:t>12</a:t>
            </a:r>
            <a:r>
              <a:rPr lang="zh-CN" altLang="en-US" sz="1200" dirty="0">
                <a:solidFill>
                  <a:schemeClr val="tx1"/>
                </a:solidFill>
              </a:rPr>
              <a:t>周，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每周三早上</a:t>
            </a:r>
            <a:r>
              <a:rPr lang="en-NZ" altLang="zh-CN" sz="1200" dirty="0">
                <a:solidFill>
                  <a:schemeClr val="tx1"/>
                </a:solidFill>
              </a:rPr>
              <a:t>10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r>
              <a:rPr lang="en-NZ" altLang="zh-CN" sz="1200" dirty="0">
                <a:solidFill>
                  <a:schemeClr val="tx1"/>
                </a:solidFill>
              </a:rPr>
              <a:t>-</a:t>
            </a:r>
            <a:r>
              <a:rPr lang="zh-CN" altLang="en-US" sz="1200" dirty="0">
                <a:solidFill>
                  <a:schemeClr val="tx1"/>
                </a:solidFill>
              </a:rPr>
              <a:t>下午</a:t>
            </a:r>
            <a:r>
              <a:rPr lang="en-NZ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点，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在教会举行，请向</a:t>
            </a:r>
            <a:r>
              <a:rPr lang="en-NZ" altLang="zh-CN" sz="1200" dirty="0">
                <a:solidFill>
                  <a:schemeClr val="tx1"/>
                </a:solidFill>
              </a:rPr>
              <a:t>T</a:t>
            </a:r>
            <a:r>
              <a:rPr lang="en-US" altLang="zh-CN" sz="1200" dirty="0" err="1">
                <a:solidFill>
                  <a:schemeClr val="tx1"/>
                </a:solidFill>
              </a:rPr>
              <a:t>rixi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zh-CN" altLang="en-US" sz="1200" dirty="0">
                <a:solidFill>
                  <a:schemeClr val="tx1"/>
                </a:solidFill>
              </a:rPr>
              <a:t>报名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191940" y="6692189"/>
            <a:ext cx="2639992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欢迎组</a:t>
            </a:r>
            <a:r>
              <a:rPr lang="en-NZ" altLang="zh-CN" sz="1400" b="1" u="sng" dirty="0">
                <a:solidFill>
                  <a:schemeClr val="tx1"/>
                </a:solidFill>
              </a:rPr>
              <a:t>&amp;</a:t>
            </a:r>
            <a:r>
              <a:rPr lang="zh-CN" altLang="en-US" sz="1400" b="1" u="sng" dirty="0">
                <a:solidFill>
                  <a:schemeClr val="tx1"/>
                </a:solidFill>
              </a:rPr>
              <a:t>茶点组等培训推迟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至</a:t>
            </a:r>
            <a:r>
              <a:rPr lang="en-NZ" altLang="zh-CN" sz="1400" b="1" u="sng" dirty="0">
                <a:solidFill>
                  <a:schemeClr val="tx1"/>
                </a:solidFill>
              </a:rPr>
              <a:t>4</a:t>
            </a:r>
            <a:r>
              <a:rPr lang="zh-CN" altLang="en-US" sz="1400" b="1" u="sng" dirty="0">
                <a:solidFill>
                  <a:schemeClr val="tx1"/>
                </a:solidFill>
              </a:rPr>
              <a:t>月</a:t>
            </a:r>
            <a:r>
              <a:rPr lang="en-NZ" altLang="zh-CN" sz="1400" b="1" u="sng" dirty="0">
                <a:solidFill>
                  <a:schemeClr val="tx1"/>
                </a:solidFill>
              </a:rPr>
              <a:t>14</a:t>
            </a:r>
            <a:r>
              <a:rPr lang="zh-CN" altLang="en-US" sz="1400" b="1" u="sng" dirty="0">
                <a:solidFill>
                  <a:schemeClr val="tx1"/>
                </a:solidFill>
              </a:rPr>
              <a:t>号崇拜结束后，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在楼上小厅举行</a:t>
            </a:r>
            <a:endParaRPr lang="en-NZ" altLang="zh-CN" sz="5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B9853A0-0652-ED64-148A-19F4003E736A}"/>
              </a:ext>
            </a:extLst>
          </p:cNvPr>
          <p:cNvSpPr/>
          <p:nvPr/>
        </p:nvSpPr>
        <p:spPr>
          <a:xfrm>
            <a:off x="6180593" y="2562308"/>
            <a:ext cx="2635178" cy="107044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复活节聚餐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b="1" dirty="0">
                <a:solidFill>
                  <a:schemeClr val="tx1"/>
                </a:solidFill>
              </a:rPr>
              <a:t>今天</a:t>
            </a:r>
            <a:r>
              <a:rPr lang="zh-CN" altLang="en-US" sz="1200" dirty="0">
                <a:solidFill>
                  <a:schemeClr val="tx1"/>
                </a:solidFill>
              </a:rPr>
              <a:t>（复活节主日），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崇拜结束后，请带一个点心，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大家互相分享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C6AED94-F5C3-136E-6ABC-184112CACEDA}"/>
              </a:ext>
            </a:extLst>
          </p:cNvPr>
          <p:cNvSpPr/>
          <p:nvPr/>
        </p:nvSpPr>
        <p:spPr>
          <a:xfrm>
            <a:off x="6164530" y="3887638"/>
            <a:ext cx="2635177" cy="11648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逾越节晚餐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r>
              <a:rPr lang="en-US" altLang="zh-CN" sz="5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22</a:t>
            </a:r>
            <a:r>
              <a:rPr lang="zh-CN" altLang="en-US" sz="1200" dirty="0">
                <a:solidFill>
                  <a:schemeClr val="tx1"/>
                </a:solidFill>
              </a:rPr>
              <a:t>日（周一）晚上</a:t>
            </a:r>
            <a:r>
              <a:rPr lang="en-NZ" altLang="zh-CN" sz="1200" dirty="0">
                <a:solidFill>
                  <a:schemeClr val="tx1"/>
                </a:solidFill>
              </a:rPr>
              <a:t>6.30</a:t>
            </a:r>
            <a:r>
              <a:rPr lang="zh-CN" altLang="en-US" sz="1200" dirty="0">
                <a:solidFill>
                  <a:schemeClr val="tx1"/>
                </a:solidFill>
              </a:rPr>
              <a:t>，在教会举行，每人</a:t>
            </a:r>
            <a:r>
              <a:rPr lang="en-NZ" altLang="zh-CN" sz="1200" dirty="0">
                <a:solidFill>
                  <a:schemeClr val="tx1"/>
                </a:solidFill>
              </a:rPr>
              <a:t>$30,  </a:t>
            </a:r>
            <a:r>
              <a:rPr lang="zh-CN" altLang="en-US" sz="1200" dirty="0">
                <a:solidFill>
                  <a:schemeClr val="tx1"/>
                </a:solidFill>
              </a:rPr>
              <a:t>共供应</a:t>
            </a:r>
            <a:r>
              <a:rPr lang="en-NZ" altLang="zh-CN" sz="1200" dirty="0">
                <a:solidFill>
                  <a:schemeClr val="tx1"/>
                </a:solidFill>
              </a:rPr>
              <a:t>55</a:t>
            </a:r>
            <a:r>
              <a:rPr lang="zh-CN" altLang="en-US" sz="1200" dirty="0">
                <a:solidFill>
                  <a:schemeClr val="tx1"/>
                </a:solidFill>
              </a:rPr>
              <a:t>位。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请扫教会内粘贴的二维码报名，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报名截止时间为</a:t>
            </a:r>
            <a:r>
              <a:rPr lang="en-NZ" altLang="zh-CN" sz="1200" dirty="0">
                <a:solidFill>
                  <a:schemeClr val="tx1"/>
                </a:solidFill>
              </a:rPr>
              <a:t>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14</a:t>
            </a:r>
            <a:r>
              <a:rPr lang="zh-CN" altLang="en-US" sz="1200" dirty="0">
                <a:solidFill>
                  <a:schemeClr val="tx1"/>
                </a:solidFill>
              </a:rPr>
              <a:t>日。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FED2DC-3BD9-3F6D-24C4-0F3E973F7651}"/>
              </a:ext>
            </a:extLst>
          </p:cNvPr>
          <p:cNvSpPr txBox="1"/>
          <p:nvPr/>
        </p:nvSpPr>
        <p:spPr>
          <a:xfrm>
            <a:off x="9403195" y="2682887"/>
            <a:ext cx="2672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DB631C-6087-126B-AEDF-CD691A13D7A4}"/>
              </a:ext>
            </a:extLst>
          </p:cNvPr>
          <p:cNvSpPr txBox="1"/>
          <p:nvPr/>
        </p:nvSpPr>
        <p:spPr>
          <a:xfrm>
            <a:off x="9420127" y="6158027"/>
            <a:ext cx="2908527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200" i="1" dirty="0"/>
          </a:p>
          <a:p>
            <a:pPr marR="0" indent="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>
                <a:solidFill>
                  <a:srgbClr val="000000"/>
                </a:solidFill>
              </a:rPr>
              <a:t>新朋友信息</a:t>
            </a:r>
            <a:endParaRPr lang="en-US" altLang="zh-CN" sz="1600" b="1" u="sng" kern="0" dirty="0">
              <a:solidFill>
                <a:srgbClr val="000000"/>
              </a:solidFill>
            </a:endParaRPr>
          </a:p>
          <a:p>
            <a:pPr marL="0" marR="0" lvl="0" indent="0" defTabSz="4572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dirty="0"/>
              <a:t>请扫以下二维码，留下您的信息，方便我们联络：</a:t>
            </a:r>
            <a:endParaRPr lang="en-US" altLang="zh-CN" sz="12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1E7357-4C76-205B-71DF-A2982EA9B0FC}"/>
              </a:ext>
            </a:extLst>
          </p:cNvPr>
          <p:cNvGrpSpPr/>
          <p:nvPr/>
        </p:nvGrpSpPr>
        <p:grpSpPr>
          <a:xfrm>
            <a:off x="9523854" y="7178848"/>
            <a:ext cx="935233" cy="1219757"/>
            <a:chOff x="9560471" y="7240970"/>
            <a:chExt cx="935233" cy="1219757"/>
          </a:xfrm>
        </p:grpSpPr>
        <p:pic>
          <p:nvPicPr>
            <p:cNvPr id="13" name="Picture 12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5DD19EA3-3DD7-5846-718C-F237A53B6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60471" y="7525494"/>
              <a:ext cx="935233" cy="935233"/>
            </a:xfrm>
            <a:prstGeom prst="rect">
              <a:avLst/>
            </a:prstGeom>
          </p:spPr>
        </p:pic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5ADE8561-D9A0-8D02-AD0D-7290786C5416}"/>
                </a:ext>
              </a:extLst>
            </p:cNvPr>
            <p:cNvSpPr/>
            <p:nvPr/>
          </p:nvSpPr>
          <p:spPr>
            <a:xfrm>
              <a:off x="9560471" y="7240970"/>
              <a:ext cx="893876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400" dirty="0"/>
                <a:t>English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43A5A05-33D4-EFA3-5BF8-B1E1B0F53918}"/>
              </a:ext>
            </a:extLst>
          </p:cNvPr>
          <p:cNvGrpSpPr/>
          <p:nvPr/>
        </p:nvGrpSpPr>
        <p:grpSpPr>
          <a:xfrm>
            <a:off x="10676105" y="7178848"/>
            <a:ext cx="935233" cy="1232961"/>
            <a:chOff x="10711731" y="7240970"/>
            <a:chExt cx="935233" cy="1232961"/>
          </a:xfrm>
        </p:grpSpPr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15E51F77-A0D1-BA19-98E0-D9FBF0ADE0C7}"/>
                </a:ext>
              </a:extLst>
            </p:cNvPr>
            <p:cNvSpPr/>
            <p:nvPr/>
          </p:nvSpPr>
          <p:spPr>
            <a:xfrm>
              <a:off x="10740732" y="7240970"/>
              <a:ext cx="893875" cy="212488"/>
            </a:xfrm>
            <a:prstGeom prst="wedgeRoundRectCallout">
              <a:avLst>
                <a:gd name="adj1" fmla="val -18941"/>
                <a:gd name="adj2" fmla="val 77406"/>
                <a:gd name="adj3" fmla="val 16667"/>
              </a:avLst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/>
                <a:t>中文</a:t>
              </a:r>
              <a:endParaRPr lang="en-NZ" sz="1400" dirty="0"/>
            </a:p>
          </p:txBody>
        </p:sp>
        <p:pic>
          <p:nvPicPr>
            <p:cNvPr id="20" name="Picture 19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265C9410-E735-FE20-8CD7-6DFF998DE3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1731" y="7538698"/>
              <a:ext cx="935233" cy="9352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94300</TotalTime>
  <Words>2095</Words>
  <Application>Microsoft Office PowerPoint</Application>
  <PresentationFormat>Custom</PresentationFormat>
  <Paragraphs>130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等线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2908</cp:revision>
  <cp:lastPrinted>2024-03-15T00:49:22Z</cp:lastPrinted>
  <dcterms:created xsi:type="dcterms:W3CDTF">2016-04-12T21:55:16Z</dcterms:created>
  <dcterms:modified xsi:type="dcterms:W3CDTF">2024-03-27T00:00:05Z</dcterms:modified>
</cp:coreProperties>
</file>