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241213" cy="8640763"/>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p15:clr>
            <a:srgbClr val="A4A3A4"/>
          </p15:clr>
        </p15:guide>
        <p15:guide id="2" pos="38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BCC Office" initials="MO" lastIdx="3" clrIdx="0">
    <p:extLst>
      <p:ext uri="{19B8F6BF-5375-455C-9EA6-DF929625EA0E}">
        <p15:presenceInfo xmlns:p15="http://schemas.microsoft.com/office/powerpoint/2012/main" userId="fe651ecf9ea9eb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07939-F0ED-4603-B9C8-E638C8B99A5D}" v="9" dt="2024-01-18T21:41:00.761"/>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5995" autoAdjust="0"/>
  </p:normalViewPr>
  <p:slideViewPr>
    <p:cSldViewPr snapToGrid="0">
      <p:cViewPr varScale="1">
        <p:scale>
          <a:sx n="70" d="100"/>
          <a:sy n="70" d="100"/>
        </p:scale>
        <p:origin x="72" y="234"/>
      </p:cViewPr>
      <p:guideLst>
        <p:guide orient="horz" pos="2721"/>
        <p:guide pos="38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Yeh" userId="ced442c3-c9e4-4325-8a3e-f4f2cd5f09e8" providerId="ADAL" clId="{E93DD7BE-AC56-4C9A-AC4B-4A21FBC1BA74}"/>
    <pc:docChg chg="modSld">
      <pc:chgData name="David Yeh" userId="ced442c3-c9e4-4325-8a3e-f4f2cd5f09e8" providerId="ADAL" clId="{E93DD7BE-AC56-4C9A-AC4B-4A21FBC1BA74}" dt="2024-01-16T23:07:30.743" v="8" actId="20577"/>
      <pc:docMkLst>
        <pc:docMk/>
      </pc:docMkLst>
      <pc:sldChg chg="modSp mod">
        <pc:chgData name="David Yeh" userId="ced442c3-c9e4-4325-8a3e-f4f2cd5f09e8" providerId="ADAL" clId="{E93DD7BE-AC56-4C9A-AC4B-4A21FBC1BA74}" dt="2024-01-16T23:07:30.743" v="8" actId="20577"/>
        <pc:sldMkLst>
          <pc:docMk/>
          <pc:sldMk cId="0" sldId="257"/>
        </pc:sldMkLst>
        <pc:spChg chg="mod">
          <ac:chgData name="David Yeh" userId="ced442c3-c9e4-4325-8a3e-f4f2cd5f09e8" providerId="ADAL" clId="{E93DD7BE-AC56-4C9A-AC4B-4A21FBC1BA74}" dt="2024-01-16T23:07:30.743" v="8" actId="20577"/>
          <ac:spMkLst>
            <pc:docMk/>
            <pc:sldMk cId="0" sldId="257"/>
            <ac:spMk id="22" creationId="{10CACB0A-3F9C-45FF-97B3-6895DBA013AD}"/>
          </ac:spMkLst>
        </pc:spChg>
      </pc:sldChg>
    </pc:docChg>
  </pc:docChgLst>
  <pc:docChgLst>
    <pc:chgData name="Wendy Liu" userId="555135d3-8375-474e-9499-bef597c17be0" providerId="ADAL" clId="{48907939-F0ED-4603-B9C8-E638C8B99A5D}"/>
    <pc:docChg chg="modSld">
      <pc:chgData name="Wendy Liu" userId="555135d3-8375-474e-9499-bef597c17be0" providerId="ADAL" clId="{48907939-F0ED-4603-B9C8-E638C8B99A5D}" dt="2024-01-18T21:54:07.005" v="408" actId="20577"/>
      <pc:docMkLst>
        <pc:docMk/>
      </pc:docMkLst>
      <pc:sldChg chg="addSp delSp modSp mod">
        <pc:chgData name="Wendy Liu" userId="555135d3-8375-474e-9499-bef597c17be0" providerId="ADAL" clId="{48907939-F0ED-4603-B9C8-E638C8B99A5D}" dt="2024-01-18T21:43:15.079" v="174" actId="20577"/>
        <pc:sldMkLst>
          <pc:docMk/>
          <pc:sldMk cId="0" sldId="256"/>
        </pc:sldMkLst>
        <pc:spChg chg="mod">
          <ac:chgData name="Wendy Liu" userId="555135d3-8375-474e-9499-bef597c17be0" providerId="ADAL" clId="{48907939-F0ED-4603-B9C8-E638C8B99A5D}" dt="2024-01-18T21:39:14.604" v="152" actId="20577"/>
          <ac:spMkLst>
            <pc:docMk/>
            <pc:sldMk cId="0" sldId="256"/>
            <ac:spMk id="5" creationId="{00000000-0000-0000-0000-000000000000}"/>
          </ac:spMkLst>
        </pc:spChg>
        <pc:spChg chg="mod">
          <ac:chgData name="Wendy Liu" userId="555135d3-8375-474e-9499-bef597c17be0" providerId="ADAL" clId="{48907939-F0ED-4603-B9C8-E638C8B99A5D}" dt="2024-01-18T21:30:15.334" v="30" actId="14100"/>
          <ac:spMkLst>
            <pc:docMk/>
            <pc:sldMk cId="0" sldId="256"/>
            <ac:spMk id="12" creationId="{370CD447-7D6C-3C55-E1AD-B7322810CD72}"/>
          </ac:spMkLst>
        </pc:spChg>
        <pc:spChg chg="mod">
          <ac:chgData name="Wendy Liu" userId="555135d3-8375-474e-9499-bef597c17be0" providerId="ADAL" clId="{48907939-F0ED-4603-B9C8-E638C8B99A5D}" dt="2024-01-18T21:33:32.130" v="50" actId="115"/>
          <ac:spMkLst>
            <pc:docMk/>
            <pc:sldMk cId="0" sldId="256"/>
            <ac:spMk id="14" creationId="{DAFF46FC-EF4B-1D26-C4DC-6A9DA7727DCC}"/>
          </ac:spMkLst>
        </pc:spChg>
        <pc:spChg chg="mod">
          <ac:chgData name="Wendy Liu" userId="555135d3-8375-474e-9499-bef597c17be0" providerId="ADAL" clId="{48907939-F0ED-4603-B9C8-E638C8B99A5D}" dt="2024-01-18T21:43:15.079" v="174" actId="20577"/>
          <ac:spMkLst>
            <pc:docMk/>
            <pc:sldMk cId="0" sldId="256"/>
            <ac:spMk id="21" creationId="{4BD818F6-9F5E-3408-67E5-3D111FA357A8}"/>
          </ac:spMkLst>
        </pc:spChg>
        <pc:graphicFrameChg chg="mod modGraphic">
          <ac:chgData name="Wendy Liu" userId="555135d3-8375-474e-9499-bef597c17be0" providerId="ADAL" clId="{48907939-F0ED-4603-B9C8-E638C8B99A5D}" dt="2024-01-18T21:38:29.032" v="122" actId="14100"/>
          <ac:graphicFrameMkLst>
            <pc:docMk/>
            <pc:sldMk cId="0" sldId="256"/>
            <ac:graphicFrameMk id="8" creationId="{F29F8119-11A9-8562-994E-2DE097339E6F}"/>
          </ac:graphicFrameMkLst>
        </pc:graphicFrameChg>
        <pc:picChg chg="add mod">
          <ac:chgData name="Wendy Liu" userId="555135d3-8375-474e-9499-bef597c17be0" providerId="ADAL" clId="{48907939-F0ED-4603-B9C8-E638C8B99A5D}" dt="2024-01-18T21:30:08.228" v="29" actId="14100"/>
          <ac:picMkLst>
            <pc:docMk/>
            <pc:sldMk cId="0" sldId="256"/>
            <ac:picMk id="2" creationId="{4BBEED19-737E-1FFA-6181-4CD6C1FA5929}"/>
          </ac:picMkLst>
        </pc:picChg>
        <pc:picChg chg="del">
          <ac:chgData name="Wendy Liu" userId="555135d3-8375-474e-9499-bef597c17be0" providerId="ADAL" clId="{48907939-F0ED-4603-B9C8-E638C8B99A5D}" dt="2024-01-18T21:20:24.421" v="0" actId="478"/>
          <ac:picMkLst>
            <pc:docMk/>
            <pc:sldMk cId="0" sldId="256"/>
            <ac:picMk id="1026" creationId="{E1E0EDD2-4C04-B1A8-756C-025CD2194D5D}"/>
          </ac:picMkLst>
        </pc:picChg>
      </pc:sldChg>
      <pc:sldChg chg="modSp mod">
        <pc:chgData name="Wendy Liu" userId="555135d3-8375-474e-9499-bef597c17be0" providerId="ADAL" clId="{48907939-F0ED-4603-B9C8-E638C8B99A5D}" dt="2024-01-18T21:54:07.005" v="408" actId="20577"/>
        <pc:sldMkLst>
          <pc:docMk/>
          <pc:sldMk cId="0" sldId="257"/>
        </pc:sldMkLst>
        <pc:spChg chg="mod">
          <ac:chgData name="Wendy Liu" userId="555135d3-8375-474e-9499-bef597c17be0" providerId="ADAL" clId="{48907939-F0ED-4603-B9C8-E638C8B99A5D}" dt="2024-01-18T21:44:49.134" v="179" actId="14100"/>
          <ac:spMkLst>
            <pc:docMk/>
            <pc:sldMk cId="0" sldId="257"/>
            <ac:spMk id="2" creationId="{F49023FC-A1E3-BC55-058A-34C4022773A2}"/>
          </ac:spMkLst>
        </pc:spChg>
        <pc:spChg chg="mod">
          <ac:chgData name="Wendy Liu" userId="555135d3-8375-474e-9499-bef597c17be0" providerId="ADAL" clId="{48907939-F0ED-4603-B9C8-E638C8B99A5D}" dt="2024-01-18T21:45:03.687" v="181" actId="14100"/>
          <ac:spMkLst>
            <pc:docMk/>
            <pc:sldMk cId="0" sldId="257"/>
            <ac:spMk id="3" creationId="{53BF6292-ADA8-066B-C6E1-EE175D0B0E8E}"/>
          </ac:spMkLst>
        </pc:spChg>
        <pc:spChg chg="mod">
          <ac:chgData name="Wendy Liu" userId="555135d3-8375-474e-9499-bef597c17be0" providerId="ADAL" clId="{48907939-F0ED-4603-B9C8-E638C8B99A5D}" dt="2024-01-18T21:54:07.005" v="408" actId="20577"/>
          <ac:spMkLst>
            <pc:docMk/>
            <pc:sldMk cId="0" sldId="257"/>
            <ac:spMk id="8" creationId="{85D82B32-0E7D-043F-B3C7-B997995E33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35" tIns="45718" rIns="91435" bIns="45718"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35" tIns="45718" rIns="91435" bIns="45718" rtlCol="0"/>
          <a:lstStyle>
            <a:lvl1pPr algn="r">
              <a:defRPr sz="1200"/>
            </a:lvl1pPr>
          </a:lstStyle>
          <a:p>
            <a:fld id="{FFB0C1A6-4624-4B4E-AA5A-04CFC4D61CDD}" type="datetimeFigureOut">
              <a:rPr lang="en-NZ" smtClean="0"/>
              <a:t>15/03/2024</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35" tIns="45718" rIns="91435" bIns="45718"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4"/>
            <a:ext cx="2946400" cy="498475"/>
          </a:xfrm>
          <a:prstGeom prst="rect">
            <a:avLst/>
          </a:prstGeom>
        </p:spPr>
        <p:txBody>
          <a:bodyPr vert="horz" lIns="91435" tIns="45718" rIns="91435" bIns="45718"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4"/>
            <a:ext cx="2946400" cy="498475"/>
          </a:xfrm>
          <a:prstGeom prst="rect">
            <a:avLst/>
          </a:prstGeom>
        </p:spPr>
        <p:txBody>
          <a:bodyPr vert="horz" lIns="91435" tIns="45718" rIns="91435" bIns="45718" rtlCol="0" anchor="b"/>
          <a:lstStyle>
            <a:lvl1pPr algn="r">
              <a:defRPr sz="1200"/>
            </a:lvl1pPr>
          </a:lstStyle>
          <a:p>
            <a:fld id="{C7B27FB9-4BB6-4E6B-B56B-86DDF624E031}" type="slidenum">
              <a:rPr lang="en-NZ" smtClean="0"/>
              <a:t>‹#›</a:t>
            </a:fld>
            <a:endParaRPr lang="en-NZ"/>
          </a:p>
        </p:txBody>
      </p:sp>
    </p:spTree>
    <p:extLst>
      <p:ext uri="{BB962C8B-B14F-4D97-AF65-F5344CB8AC3E}">
        <p14:creationId xmlns:p14="http://schemas.microsoft.com/office/powerpoint/2010/main" val="187915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7B27FB9-4BB6-4E6B-B56B-86DDF624E031}" type="slidenum">
              <a:rPr lang="en-NZ" smtClean="0"/>
              <a:t>1</a:t>
            </a:fld>
            <a:endParaRPr lang="en-NZ"/>
          </a:p>
        </p:txBody>
      </p:sp>
    </p:spTree>
    <p:extLst>
      <p:ext uri="{BB962C8B-B14F-4D97-AF65-F5344CB8AC3E}">
        <p14:creationId xmlns:p14="http://schemas.microsoft.com/office/powerpoint/2010/main" val="38703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30147" y="1414128"/>
            <a:ext cx="9180914" cy="3008266"/>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30147" y="4538404"/>
            <a:ext cx="9180914" cy="2086185"/>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38D1C8D7-7D39-4115-8458-9868283AA24B}" type="datetime1">
              <a:rPr lang="en-NZ"/>
              <a:t>15/03/2024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BAB76D5-A59F-48D7-A352-2B8B6554DBDB}" type="slidenum">
              <a:r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BBE7F28-FA8B-4CD8-B681-D0F0077E9026}" type="datetime1">
              <a:rPr lang="en-NZ"/>
              <a:t>15/03/2024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4584A8B0-67F2-4674-B10F-335983039C9C}" type="slidenum">
              <a:r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60116" y="460043"/>
            <a:ext cx="2639507" cy="732264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a:xfrm>
            <a:off x="841586" y="460043"/>
            <a:ext cx="7765514" cy="7322643"/>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F67B43C8-B8FA-4FAB-AF17-9FAA5A1C823E}" type="datetime1">
              <a:rPr lang="en-NZ"/>
              <a:t>15/03/2024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276E3E13-3601-4B34-B4C9-BBA3B1018F02}" type="slidenum">
              <a:r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F61F588-CAE5-4E72-8FF5-FF3DB8B591AF}" type="datetime1">
              <a:rPr lang="en-NZ"/>
              <a:t>15/03/2024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06EAF5B-AC60-4C8F-A475-5698B0C412F7}" type="slidenum">
              <a:r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5212" y="2154189"/>
            <a:ext cx="10558046" cy="3594314"/>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hasCustomPrompt="1"/>
          </p:nvPr>
        </p:nvSpPr>
        <p:spPr>
          <a:xfrm>
            <a:off x="835212" y="5782510"/>
            <a:ext cx="10558046" cy="1890165"/>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56CFF82F-8D54-4EF9-96CF-4AC51B71AE6B}" type="datetime1">
              <a:rPr lang="en-NZ"/>
              <a:t>15/03/2024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50A96C85-450B-4988-9C8F-5B230FB8C2CF}" type="slidenum">
              <a:r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a:xfrm>
            <a:off x="841586"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hasCustomPrompt="1"/>
          </p:nvPr>
        </p:nvSpPr>
        <p:spPr>
          <a:xfrm>
            <a:off x="6197117"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6C9CB9D5-8B10-481D-A4A4-1FD61BEB15AD}" type="datetime1">
              <a:rPr lang="en-NZ"/>
              <a:t>15/03/2024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BDA57EA5-0A17-4BCA-AC6B-0E947DC3DA7E}" type="slidenum">
              <a:r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460043"/>
            <a:ext cx="10558046" cy="1670151"/>
          </a:xfrm>
        </p:spPr>
        <p:txBody>
          <a:bodyPr/>
          <a:lstStyle>
            <a:lvl1pPr>
              <a:defRPr/>
            </a:lvl1pPr>
          </a:lstStyle>
          <a:p>
            <a:pPr lvl="0"/>
            <a:r>
              <a:rPr lang="en-US"/>
              <a:t>Click to edit Master title style</a:t>
            </a:r>
          </a:p>
        </p:txBody>
      </p:sp>
      <p:sp>
        <p:nvSpPr>
          <p:cNvPr id="3" name="Text Placeholder 2"/>
          <p:cNvSpPr txBox="1">
            <a:spLocks noGrp="1"/>
          </p:cNvSpPr>
          <p:nvPr>
            <p:ph type="body" idx="1" hasCustomPrompt="1"/>
          </p:nvPr>
        </p:nvSpPr>
        <p:spPr>
          <a:xfrm>
            <a:off x="843177" y="2118189"/>
            <a:ext cx="5178603" cy="103809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hasCustomPrompt="1"/>
          </p:nvPr>
        </p:nvSpPr>
        <p:spPr>
          <a:xfrm>
            <a:off x="843177" y="3156280"/>
            <a:ext cx="5178603"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hasCustomPrompt="1"/>
          </p:nvPr>
        </p:nvSpPr>
        <p:spPr>
          <a:xfrm>
            <a:off x="6197117" y="2118189"/>
            <a:ext cx="5204106" cy="103809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hasCustomPrompt="1"/>
          </p:nvPr>
        </p:nvSpPr>
        <p:spPr>
          <a:xfrm>
            <a:off x="6197117" y="3156280"/>
            <a:ext cx="5204106"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F6F2A53A-B494-439F-A944-956DA1681B5E}" type="datetime1">
              <a:rPr lang="en-NZ"/>
              <a:t>15/03/2024</a:t>
            </a:fld>
            <a:endParaRPr lang="en-NZ"/>
          </a:p>
        </p:txBody>
      </p:sp>
      <p:sp>
        <p:nvSpPr>
          <p:cNvPr id="8" name="Footer Placeholder 7"/>
          <p:cNvSpPr txBox="1">
            <a:spLocks noGrp="1"/>
          </p:cNvSpPr>
          <p:nvPr>
            <p:ph type="ftr" sz="quarter" idx="9"/>
          </p:nvPr>
        </p:nvSpPr>
        <p:spPr/>
        <p:txBody>
          <a:bodyPr/>
          <a:lstStyle>
            <a:lvl1pPr>
              <a:defRPr/>
            </a:lvl1pPr>
          </a:lstStyle>
          <a:p>
            <a:pPr lvl="0"/>
            <a:endParaRPr lang="en-NZ"/>
          </a:p>
        </p:txBody>
      </p:sp>
      <p:sp>
        <p:nvSpPr>
          <p:cNvPr id="9" name="Slide Number Placeholder 8"/>
          <p:cNvSpPr txBox="1">
            <a:spLocks noGrp="1"/>
          </p:cNvSpPr>
          <p:nvPr>
            <p:ph type="sldNum" sz="quarter" idx="8"/>
          </p:nvPr>
        </p:nvSpPr>
        <p:spPr/>
        <p:txBody>
          <a:bodyPr/>
          <a:lstStyle>
            <a:lvl1pPr>
              <a:defRPr/>
            </a:lvl1pPr>
          </a:lstStyle>
          <a:p>
            <a:pPr lvl="0"/>
            <a:fld id="{C38CB67B-1F96-4EF1-85CE-FA60D1C409EC}" type="slidenum">
              <a:rPr/>
              <a:t>‹#›</a:t>
            </a:fld>
            <a:endParaRPr lang="en-NZ"/>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03B2A7D-3658-440F-908F-72CE0C1DE51B}" type="datetime1">
              <a:rPr lang="en-NZ"/>
              <a:t>15/03/2024</a:t>
            </a:fld>
            <a:endParaRPr lang="en-NZ"/>
          </a:p>
        </p:txBody>
      </p:sp>
      <p:sp>
        <p:nvSpPr>
          <p:cNvPr id="4" name="Footer Placeholder 3"/>
          <p:cNvSpPr txBox="1">
            <a:spLocks noGrp="1"/>
          </p:cNvSpPr>
          <p:nvPr>
            <p:ph type="ftr" sz="quarter" idx="9"/>
          </p:nvPr>
        </p:nvSpPr>
        <p:spPr/>
        <p:txBody>
          <a:bodyPr/>
          <a:lstStyle>
            <a:lvl1pPr>
              <a:defRPr/>
            </a:lvl1pPr>
          </a:lstStyle>
          <a:p>
            <a:pPr lvl="0"/>
            <a:endParaRPr lang="en-NZ"/>
          </a:p>
        </p:txBody>
      </p:sp>
      <p:sp>
        <p:nvSpPr>
          <p:cNvPr id="5" name="Slide Number Placeholder 4"/>
          <p:cNvSpPr txBox="1">
            <a:spLocks noGrp="1"/>
          </p:cNvSpPr>
          <p:nvPr>
            <p:ph type="sldNum" sz="quarter" idx="8"/>
          </p:nvPr>
        </p:nvSpPr>
        <p:spPr/>
        <p:txBody>
          <a:bodyPr/>
          <a:lstStyle>
            <a:lvl1pPr>
              <a:defRPr/>
            </a:lvl1pPr>
          </a:lstStyle>
          <a:p>
            <a:pPr lvl="0"/>
            <a:fld id="{390131D0-1DFA-487C-B8A2-FCC61E5073B6}" type="slidenum">
              <a:r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B3D6BA73-0BCC-4170-B273-E741E903B789}" type="datetime1">
              <a:rPr lang="en-NZ"/>
              <a:t>15/03/2024</a:t>
            </a:fld>
            <a:endParaRPr lang="en-NZ"/>
          </a:p>
        </p:txBody>
      </p:sp>
      <p:sp>
        <p:nvSpPr>
          <p:cNvPr id="3" name="Footer Placeholder 2"/>
          <p:cNvSpPr txBox="1">
            <a:spLocks noGrp="1"/>
          </p:cNvSpPr>
          <p:nvPr>
            <p:ph type="ftr" sz="quarter" idx="9"/>
          </p:nvPr>
        </p:nvSpPr>
        <p:spPr/>
        <p:txBody>
          <a:bodyPr/>
          <a:lstStyle>
            <a:lvl1pPr>
              <a:defRPr/>
            </a:lvl1pPr>
          </a:lstStyle>
          <a:p>
            <a:pPr lvl="0"/>
            <a:endParaRPr lang="en-NZ"/>
          </a:p>
        </p:txBody>
      </p:sp>
      <p:sp>
        <p:nvSpPr>
          <p:cNvPr id="4" name="Slide Number Placeholder 3"/>
          <p:cNvSpPr txBox="1">
            <a:spLocks noGrp="1"/>
          </p:cNvSpPr>
          <p:nvPr>
            <p:ph type="sldNum" sz="quarter" idx="8"/>
          </p:nvPr>
        </p:nvSpPr>
        <p:spPr/>
        <p:txBody>
          <a:bodyPr/>
          <a:lstStyle>
            <a:lvl1pPr>
              <a:defRPr/>
            </a:lvl1pPr>
          </a:lstStyle>
          <a:p>
            <a:pPr lvl="0"/>
            <a:fld id="{CCDDC595-2301-4C20-BFED-7978139413DE}" type="slidenum">
              <a:r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hasCustomPrompt="1"/>
          </p:nvPr>
        </p:nvSpPr>
        <p:spPr>
          <a:xfrm>
            <a:off x="5204106" y="1244114"/>
            <a:ext cx="6197117" cy="614054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EB22CA7-DD16-4EBF-94C5-E37D7A2D7EC4}" type="datetime1">
              <a:rPr lang="en-NZ"/>
              <a:t>15/03/2024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9703BD26-3424-48AE-BEF8-F98826584894}" type="slidenum">
              <a:r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204106" y="1244114"/>
            <a:ext cx="6197117" cy="6140543"/>
          </a:xfrm>
        </p:spPr>
        <p:txBody>
          <a:bodyPr/>
          <a:lstStyle>
            <a:lvl1pPr marL="0" indent="0">
              <a:buNone/>
              <a:defRPr sz="3200"/>
            </a:lvl1pPr>
          </a:lstStyle>
          <a:p>
            <a:pPr lvl="0"/>
            <a:r>
              <a:rPr lang="en-US"/>
              <a:t>Click icon to add picture</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D352734A-EEA1-41E6-A08F-E14AC60E88D3}" type="datetime1">
              <a:rPr lang="en-NZ"/>
              <a:t>15/03/2024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F0DC65A9-FBF0-479F-AA2F-B06A6FE10590}" type="slidenum">
              <a:r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1586" y="460043"/>
            <a:ext cx="10558046" cy="1670151"/>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p>
        </p:txBody>
      </p:sp>
      <p:sp>
        <p:nvSpPr>
          <p:cNvPr id="3" name="Text Placeholder 2"/>
          <p:cNvSpPr txBox="1">
            <a:spLocks noGrp="1"/>
          </p:cNvSpPr>
          <p:nvPr>
            <p:ph type="body" idx="1"/>
          </p:nvPr>
        </p:nvSpPr>
        <p:spPr>
          <a:xfrm>
            <a:off x="841586" y="2300200"/>
            <a:ext cx="10558046" cy="5482486"/>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41586"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B2DB8F8F-9AC6-4F66-BE51-D82CBCFC4C61}" type="datetime1">
              <a:rPr lang="en-NZ"/>
              <a:t>15/03/2024</a:t>
            </a:fld>
            <a:endParaRPr lang="en-NZ"/>
          </a:p>
        </p:txBody>
      </p:sp>
      <p:sp>
        <p:nvSpPr>
          <p:cNvPr id="5" name="Footer Placeholder 4"/>
          <p:cNvSpPr txBox="1">
            <a:spLocks noGrp="1"/>
          </p:cNvSpPr>
          <p:nvPr>
            <p:ph type="ftr" sz="quarter" idx="3"/>
          </p:nvPr>
        </p:nvSpPr>
        <p:spPr>
          <a:xfrm>
            <a:off x="4054906" y="8008708"/>
            <a:ext cx="4131405" cy="460043"/>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endParaRPr lang="en-NZ"/>
          </a:p>
        </p:txBody>
      </p:sp>
      <p:sp>
        <p:nvSpPr>
          <p:cNvPr id="6" name="Slide Number Placeholder 5"/>
          <p:cNvSpPr txBox="1">
            <a:spLocks noGrp="1"/>
          </p:cNvSpPr>
          <p:nvPr>
            <p:ph type="sldNum" sz="quarter" idx="4"/>
          </p:nvPr>
        </p:nvSpPr>
        <p:spPr>
          <a:xfrm>
            <a:off x="8645359"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6C5D31B3-F725-4142-8A15-CB4F01CFA708}" type="slidenum">
              <a:r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ts val="0"/>
        </a:spcAft>
        <a:buSzPct val="100000"/>
        <a:buFont typeface="Arial" panose="020B0604020202020204" pitchFamily="34"/>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ts val="0"/>
        </a:spcAft>
        <a:buSzPct val="100000"/>
        <a:buFont typeface="Arial" panose="020B0604020202020204" pitchFamily="34"/>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ts val="0"/>
        </a:spcAft>
        <a:buSzPct val="100000"/>
        <a:buFont typeface="Arial" panose="020B0604020202020204" pitchFamily="34"/>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david@mairangichurch.org.nz" TargetMode="External"/><Relationship Id="rId7" Type="http://schemas.openxmlformats.org/officeDocument/2006/relationships/hyperlink" Target="mailto:yangjie625@gmail.com" TargetMode="External"/><Relationship Id="rId2" Type="http://schemas.openxmlformats.org/officeDocument/2006/relationships/hyperlink" Target="mailto:office@mairangichurch.org.nz" TargetMode="Externa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image" Target="../media/image4.jpg"/><Relationship Id="rId4" Type="http://schemas.openxmlformats.org/officeDocument/2006/relationships/hyperlink" Target="mailto:wendy@mairangichurch.org.n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noGrp="1"/>
          </p:cNvSpPr>
          <p:nvPr>
            <p:ph type="body" idx="1"/>
          </p:nvPr>
        </p:nvSpPr>
        <p:spPr>
          <a:xfrm>
            <a:off x="6876894" y="7543123"/>
            <a:ext cx="5020321" cy="769441"/>
          </a:xfrm>
        </p:spPr>
        <p:txBody>
          <a:bodyPr anchor="t" anchorCtr="1"/>
          <a:lstStyle/>
          <a:p>
            <a:pPr lvl="0" algn="ctr">
              <a:lnSpc>
                <a:spcPct val="100000"/>
              </a:lnSpc>
              <a:spcBef>
                <a:spcPts val="0"/>
              </a:spcBef>
            </a:pPr>
            <a:endParaRPr lang="en-NZ" sz="1400" dirty="0"/>
          </a:p>
          <a:p>
            <a:pPr lvl="0" algn="ctr">
              <a:lnSpc>
                <a:spcPct val="100000"/>
              </a:lnSpc>
              <a:spcBef>
                <a:spcPts val="0"/>
              </a:spcBef>
            </a:pPr>
            <a:r>
              <a:rPr lang="en-NZ" sz="1400" dirty="0"/>
              <a:t>Pre-Service Prayer at 9:30 am in lounge, all welcome.</a:t>
            </a:r>
          </a:p>
        </p:txBody>
      </p:sp>
      <p:sp>
        <p:nvSpPr>
          <p:cNvPr id="4" name="Text Placeholder 6"/>
          <p:cNvSpPr txBox="1">
            <a:spLocks noGrp="1"/>
          </p:cNvSpPr>
          <p:nvPr>
            <p:ph type="body" idx="3"/>
          </p:nvPr>
        </p:nvSpPr>
        <p:spPr>
          <a:xfrm>
            <a:off x="6767062" y="1263709"/>
            <a:ext cx="5239987" cy="429118"/>
          </a:xfrm>
        </p:spPr>
        <p:txBody>
          <a:bodyPr anchorCtr="1"/>
          <a:lstStyle/>
          <a:p>
            <a:pPr lvl="0" algn="ctr"/>
            <a:r>
              <a:rPr lang="en-US" sz="1800" i="1" dirty="0"/>
              <a:t>Knowing Jesus More and Making Him Known</a:t>
            </a:r>
          </a:p>
        </p:txBody>
      </p:sp>
      <p:sp>
        <p:nvSpPr>
          <p:cNvPr id="5" name="Content Placeholder 7"/>
          <p:cNvSpPr txBox="1">
            <a:spLocks noGrp="1"/>
          </p:cNvSpPr>
          <p:nvPr>
            <p:ph idx="2"/>
          </p:nvPr>
        </p:nvSpPr>
        <p:spPr>
          <a:xfrm>
            <a:off x="6479392" y="5194163"/>
            <a:ext cx="5632915" cy="2358622"/>
          </a:xfrm>
        </p:spPr>
        <p:txBody>
          <a:bodyPr anchorCtr="1"/>
          <a:lstStyle/>
          <a:p>
            <a:pPr marL="0" lvl="0" indent="0" algn="ctr">
              <a:lnSpc>
                <a:spcPct val="100000"/>
              </a:lnSpc>
              <a:buNone/>
            </a:pPr>
            <a:r>
              <a:rPr lang="en-NZ" sz="2000" dirty="0"/>
              <a:t>Worship Service</a:t>
            </a:r>
          </a:p>
          <a:p>
            <a:pPr marL="0" lvl="0" indent="0" algn="ctr">
              <a:lnSpc>
                <a:spcPct val="100000"/>
              </a:lnSpc>
              <a:spcBef>
                <a:spcPts val="0"/>
              </a:spcBef>
              <a:buNone/>
            </a:pPr>
            <a:r>
              <a:rPr lang="en-NZ" sz="1200" dirty="0"/>
              <a:t>10 </a:t>
            </a:r>
            <a:r>
              <a:rPr lang="en-US" altLang="zh-CN" sz="1200" dirty="0"/>
              <a:t>am </a:t>
            </a:r>
            <a:r>
              <a:rPr lang="en-NZ" altLang="zh-CN" sz="1200" dirty="0"/>
              <a:t>(with Live St</a:t>
            </a:r>
            <a:r>
              <a:rPr lang="en-US" altLang="zh-CN" sz="1200" dirty="0"/>
              <a:t>r</a:t>
            </a:r>
            <a:r>
              <a:rPr lang="en-NZ" altLang="zh-CN" sz="1200" dirty="0" err="1"/>
              <a:t>eam</a:t>
            </a:r>
            <a:r>
              <a:rPr lang="en-NZ" altLang="zh-CN" sz="1200" dirty="0"/>
              <a:t>)</a:t>
            </a:r>
          </a:p>
          <a:p>
            <a:pPr marL="0" lvl="0" indent="0" algn="ctr">
              <a:lnSpc>
                <a:spcPct val="100000"/>
              </a:lnSpc>
              <a:spcBef>
                <a:spcPts val="0"/>
              </a:spcBef>
              <a:buNone/>
            </a:pPr>
            <a:endParaRPr lang="en-US" altLang="zh-CN" sz="800" b="1" dirty="0">
              <a:solidFill>
                <a:schemeClr val="tx1"/>
              </a:solidFill>
            </a:endParaRPr>
          </a:p>
          <a:p>
            <a:pPr marL="0" indent="0" algn="ctr">
              <a:buNone/>
            </a:pPr>
            <a:r>
              <a:rPr lang="en-US" altLang="zh-CN" sz="2200" b="1" dirty="0">
                <a:solidFill>
                  <a:schemeClr val="tx1"/>
                </a:solidFill>
              </a:rPr>
              <a:t>Topic:   Blessing in Disguised </a:t>
            </a:r>
          </a:p>
          <a:p>
            <a:pPr marL="0" indent="0" algn="ctr">
              <a:buNone/>
            </a:pPr>
            <a:endParaRPr lang="en-US" altLang="zh-CN" sz="200" b="1" dirty="0">
              <a:solidFill>
                <a:schemeClr val="tx1"/>
              </a:solidFill>
            </a:endParaRPr>
          </a:p>
          <a:p>
            <a:pPr marL="0" indent="0" algn="ctr">
              <a:buNone/>
            </a:pPr>
            <a:r>
              <a:rPr lang="fr-FR" altLang="zh-CN" sz="2200" b="1" dirty="0" err="1">
                <a:solidFill>
                  <a:schemeClr val="tx1"/>
                </a:solidFill>
              </a:rPr>
              <a:t>Scripture</a:t>
            </a:r>
            <a:r>
              <a:rPr lang="fr-FR" altLang="zh-CN" sz="2200" b="1" dirty="0">
                <a:solidFill>
                  <a:schemeClr val="tx1"/>
                </a:solidFill>
              </a:rPr>
              <a:t>:  Genesis 22:1-14</a:t>
            </a:r>
          </a:p>
          <a:p>
            <a:pPr marL="0" indent="0" algn="ctr">
              <a:buNone/>
            </a:pPr>
            <a:endParaRPr lang="en-US" altLang="zh-CN" sz="200" b="1" dirty="0">
              <a:solidFill>
                <a:schemeClr val="tx1"/>
              </a:solidFill>
            </a:endParaRPr>
          </a:p>
          <a:p>
            <a:pPr marL="0" indent="0" algn="ctr">
              <a:buNone/>
            </a:pPr>
            <a:r>
              <a:rPr lang="en-US" altLang="zh-CN" sz="2200" b="1" dirty="0">
                <a:solidFill>
                  <a:schemeClr val="tx1"/>
                </a:solidFill>
              </a:rPr>
              <a:t>Preacher</a:t>
            </a:r>
            <a:r>
              <a:rPr lang="en-NZ" altLang="zh-CN" sz="2200" b="1" dirty="0">
                <a:solidFill>
                  <a:schemeClr val="tx1"/>
                </a:solidFill>
              </a:rPr>
              <a:t>: </a:t>
            </a:r>
            <a:r>
              <a:rPr lang="en-US" altLang="zh-CN" sz="2200" b="1" dirty="0">
                <a:solidFill>
                  <a:schemeClr val="tx1"/>
                </a:solidFill>
              </a:rPr>
              <a:t>Pastor David</a:t>
            </a:r>
          </a:p>
          <a:p>
            <a:pPr marL="0" indent="0" algn="ctr">
              <a:buNone/>
            </a:pPr>
            <a:endParaRPr lang="en-NZ" altLang="zh-CN" sz="2200" b="1" dirty="0">
              <a:solidFill>
                <a:schemeClr val="tx1"/>
              </a:solidFill>
            </a:endParaRPr>
          </a:p>
        </p:txBody>
      </p:sp>
      <p:pic>
        <p:nvPicPr>
          <p:cNvPr id="6" name="Picture 8" descr="MCC13478 - Mairangi Bay Church Logo"/>
          <p:cNvPicPr>
            <a:picLocks noChangeAspect="1"/>
          </p:cNvPicPr>
          <p:nvPr/>
        </p:nvPicPr>
        <p:blipFill>
          <a:blip r:embed="rId3"/>
          <a:srcRect/>
          <a:stretch>
            <a:fillRect/>
          </a:stretch>
        </p:blipFill>
        <p:spPr>
          <a:xfrm>
            <a:off x="7306970" y="48335"/>
            <a:ext cx="3375898" cy="1124904"/>
          </a:xfrm>
          <a:prstGeom prst="rect">
            <a:avLst/>
          </a:prstGeom>
          <a:noFill/>
          <a:ln cap="flat">
            <a:noFill/>
          </a:ln>
        </p:spPr>
      </p:pic>
      <p:sp>
        <p:nvSpPr>
          <p:cNvPr id="7" name="Rectangle 26"/>
          <p:cNvSpPr/>
          <p:nvPr/>
        </p:nvSpPr>
        <p:spPr>
          <a:xfrm>
            <a:off x="6836868" y="1931487"/>
            <a:ext cx="5020321" cy="769441"/>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000" b="0" i="0" u="none" strike="noStrike" kern="1200" cap="none" spc="0" baseline="0" dirty="0">
                <a:solidFill>
                  <a:srgbClr val="000000"/>
                </a:solidFill>
                <a:uFillTx/>
                <a:latin typeface="Calibri" panose="020F0502020204030204"/>
              </a:rPr>
              <a:t>Weekly Bulletin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400" b="1" i="0" u="none" strike="noStrike" kern="1200" cap="none" spc="0" baseline="0" dirty="0">
                <a:solidFill>
                  <a:srgbClr val="000000"/>
                </a:solidFill>
                <a:uFillTx/>
                <a:latin typeface="Calibri" panose="020F0502020204030204"/>
              </a:rPr>
              <a:t>Sunday 17 M</a:t>
            </a:r>
            <a:r>
              <a:rPr lang="en-US" altLang="zh-CN" sz="2400" b="1" i="0" u="none" strike="noStrike" kern="1200" cap="none" spc="0" baseline="0" dirty="0">
                <a:solidFill>
                  <a:srgbClr val="000000"/>
                </a:solidFill>
                <a:uFillTx/>
                <a:latin typeface="Calibri" panose="020F0502020204030204"/>
              </a:rPr>
              <a:t>arch</a:t>
            </a:r>
            <a:r>
              <a:rPr lang="en-US" sz="2400" b="1" i="0" u="none" strike="noStrike" kern="1200" cap="none" spc="0" baseline="0" dirty="0">
                <a:solidFill>
                  <a:srgbClr val="000000"/>
                </a:solidFill>
                <a:uFillTx/>
                <a:latin typeface="Calibri" panose="020F0502020204030204"/>
              </a:rPr>
              <a:t> 2024</a:t>
            </a:r>
          </a:p>
        </p:txBody>
      </p:sp>
      <p:sp>
        <p:nvSpPr>
          <p:cNvPr id="9" name="TextBox 1024"/>
          <p:cNvSpPr txBox="1"/>
          <p:nvPr/>
        </p:nvSpPr>
        <p:spPr>
          <a:xfrm>
            <a:off x="6750713" y="8072373"/>
            <a:ext cx="5256336" cy="406103"/>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49 Maxwelton Drive, Mairangi Bay, North Shore, Auckland 0630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Ph 09 478-6314, Website: </a:t>
            </a:r>
            <a:r>
              <a:rPr lang="en-NZ" sz="1000" b="0" i="0" u="none" strike="noStrike" kern="1200" cap="none" spc="0" baseline="0" dirty="0">
                <a:solidFill>
                  <a:srgbClr val="000000"/>
                </a:solidFill>
                <a:uFillTx/>
                <a:latin typeface="Calibri" panose="020F0502020204030204"/>
                <a:hlinkClick r:id="rId4"/>
              </a:rPr>
              <a:t>www.mairangichurch.org.nz</a:t>
            </a:r>
            <a:r>
              <a:rPr lang="en-NZ" sz="1000" b="0" i="0" u="none" strike="noStrike" kern="1200" cap="none" spc="0" baseline="0" dirty="0">
                <a:solidFill>
                  <a:srgbClr val="000000"/>
                </a:solidFill>
                <a:uFillTx/>
                <a:latin typeface="Calibri" panose="020F0502020204030204"/>
              </a:rPr>
              <a:t>, Email: office@mairangichurch.org.nz</a:t>
            </a:r>
          </a:p>
        </p:txBody>
      </p:sp>
      <p:sp>
        <p:nvSpPr>
          <p:cNvPr id="11" name="TextBox 10"/>
          <p:cNvSpPr txBox="1"/>
          <p:nvPr/>
        </p:nvSpPr>
        <p:spPr>
          <a:xfrm>
            <a:off x="-1468582" y="969818"/>
            <a:ext cx="184731" cy="369332"/>
          </a:xfrm>
          <a:prstGeom prst="rect">
            <a:avLst/>
          </a:prstGeom>
          <a:noFill/>
        </p:spPr>
        <p:txBody>
          <a:bodyPr wrap="none" rtlCol="0">
            <a:spAutoFit/>
          </a:bodyPr>
          <a:lstStyle/>
          <a:p>
            <a:endParaRPr lang="en-NZ" dirty="0"/>
          </a:p>
        </p:txBody>
      </p:sp>
      <p:pic>
        <p:nvPicPr>
          <p:cNvPr id="15" name="Picture 27">
            <a:extLst>
              <a:ext uri="{FF2B5EF4-FFF2-40B4-BE49-F238E27FC236}">
                <a16:creationId xmlns:a16="http://schemas.microsoft.com/office/drawing/2014/main" id="{38E7E817-F17B-4102-AF32-6FEE0BC55F31}"/>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55" y="3168489"/>
            <a:ext cx="5252834" cy="2007693"/>
          </a:xfrm>
          <a:prstGeom prst="rect">
            <a:avLst/>
          </a:prstGeom>
          <a:noFill/>
          <a:ln cap="flat">
            <a:noFill/>
          </a:ln>
        </p:spPr>
      </p:pic>
      <p:sp>
        <p:nvSpPr>
          <p:cNvPr id="18" name="Rectangle 13">
            <a:extLst>
              <a:ext uri="{FF2B5EF4-FFF2-40B4-BE49-F238E27FC236}">
                <a16:creationId xmlns:a16="http://schemas.microsoft.com/office/drawing/2014/main" id="{A661DAB3-8699-472C-A572-DF2A6EE9BF79}"/>
              </a:ext>
            </a:extLst>
          </p:cNvPr>
          <p:cNvSpPr/>
          <p:nvPr/>
        </p:nvSpPr>
        <p:spPr>
          <a:xfrm>
            <a:off x="50372" y="-629"/>
            <a:ext cx="5864772" cy="369332"/>
          </a:xfrm>
          <a:prstGeom prst="rect">
            <a:avLst/>
          </a:prstGeom>
          <a:noFill/>
          <a:ln>
            <a:noFill/>
            <a:prstDash val="solid"/>
          </a:ln>
        </p:spPr>
        <p:txBody>
          <a:bodyPr vert="horz" wrap="square" lIns="91440" tIns="45720" rIns="91440" bIns="45720" anchor="t" anchorCtr="0" compatLnSpc="1">
            <a:spAutoFit/>
          </a:bodyPr>
          <a:lstStyle/>
          <a:p>
            <a:r>
              <a:rPr lang="en-US" altLang="zh-CN" b="1" kern="0" dirty="0">
                <a:ea typeface="Calibri" pitchFamily="34"/>
                <a:cs typeface="Times New Roman" pitchFamily="18"/>
              </a:rPr>
              <a:t>Pray for Nations </a:t>
            </a:r>
            <a:r>
              <a:rPr lang="en-NZ" sz="1200" b="1" i="1" u="none" strike="noStrike" kern="1200" cap="none" spc="0" baseline="0" dirty="0">
                <a:solidFill>
                  <a:srgbClr val="000000"/>
                </a:solidFill>
                <a:uFillTx/>
                <a:latin typeface="Calibri"/>
                <a:ea typeface="Calibri" pitchFamily="34"/>
                <a:cs typeface="Times New Roman" pitchFamily="18"/>
              </a:rPr>
              <a:t>“Declare His glory among the nations” Ps 96:3</a:t>
            </a:r>
            <a:endParaRPr lang="en-NZ" sz="1200" b="1" kern="0" dirty="0">
              <a:ea typeface="Calibri" pitchFamily="34"/>
              <a:cs typeface="Times New Roman" pitchFamily="18"/>
            </a:endParaRPr>
          </a:p>
        </p:txBody>
      </p:sp>
      <p:sp>
        <p:nvSpPr>
          <p:cNvPr id="27" name="TextBox 26">
            <a:extLst>
              <a:ext uri="{FF2B5EF4-FFF2-40B4-BE49-F238E27FC236}">
                <a16:creationId xmlns:a16="http://schemas.microsoft.com/office/drawing/2014/main" id="{1C162FC3-CBFB-41E9-839C-A75406CFE2F6}"/>
              </a:ext>
            </a:extLst>
          </p:cNvPr>
          <p:cNvSpPr txBox="1"/>
          <p:nvPr/>
        </p:nvSpPr>
        <p:spPr>
          <a:xfrm>
            <a:off x="3701702" y="374871"/>
            <a:ext cx="1939570" cy="276999"/>
          </a:xfrm>
          <a:prstGeom prst="rect">
            <a:avLst/>
          </a:prstGeom>
          <a:noFill/>
        </p:spPr>
        <p:txBody>
          <a:bodyPr wrap="none" rtlCol="0">
            <a:spAutoFit/>
          </a:bodyPr>
          <a:lstStyle/>
          <a:p>
            <a:r>
              <a:rPr lang="en-NZ" sz="1200" i="1" dirty="0"/>
              <a:t>Presented by </a:t>
            </a:r>
            <a:r>
              <a:rPr lang="en-NZ" sz="1200" b="1" i="1" dirty="0"/>
              <a:t>Joshua Project</a:t>
            </a:r>
          </a:p>
        </p:txBody>
      </p:sp>
      <p:sp>
        <p:nvSpPr>
          <p:cNvPr id="21" name="TextBox 29">
            <a:extLst>
              <a:ext uri="{FF2B5EF4-FFF2-40B4-BE49-F238E27FC236}">
                <a16:creationId xmlns:a16="http://schemas.microsoft.com/office/drawing/2014/main" id="{4BD818F6-9F5E-3408-67E5-3D111FA357A8}"/>
              </a:ext>
            </a:extLst>
          </p:cNvPr>
          <p:cNvSpPr txBox="1"/>
          <p:nvPr/>
        </p:nvSpPr>
        <p:spPr>
          <a:xfrm>
            <a:off x="155981" y="6796865"/>
            <a:ext cx="5913166" cy="1785104"/>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en-NZ" sz="1400" b="1" u="sng" dirty="0"/>
              <a:t>VERSE FOR THE WEEK</a:t>
            </a:r>
            <a:r>
              <a:rPr lang="en-US" altLang="zh-CN" sz="1400" b="1" u="sng" dirty="0"/>
              <a:t>— Genesis 22:1-5 </a:t>
            </a:r>
            <a:r>
              <a:rPr lang="en-US" altLang="zh-CN" sz="1400" dirty="0"/>
              <a:t>1</a:t>
            </a:r>
            <a:r>
              <a:rPr lang="en-US" altLang="zh-CN" sz="1400" b="1" dirty="0"/>
              <a:t> </a:t>
            </a:r>
            <a:r>
              <a:rPr lang="en-US" sz="1200" dirty="0"/>
              <a:t>Some time later God tested Abraham. He said to him, “Abraham!” “Here I am,” he replied. 2 Then God said, “Take your son, your only son, whom you love—Isaac—and go to the region of Moriah. Sacrifice him there as a burnt offering on a mountain I will show you.” 3 Early the next morning Abraham got up and loaded his donkey. He took with him two of his servants and his son Isaac. When he had cut enough wood for the burnt offering, he set out for the place God had told him about. 4 On the third day Abraham looked up and saw the place in the distance. 5 He said to his servants, “Stay here with the donkey while I and the boy go over there. We will worship and then we will come back to you.”</a:t>
            </a:r>
          </a:p>
        </p:txBody>
      </p:sp>
      <p:graphicFrame>
        <p:nvGraphicFramePr>
          <p:cNvPr id="8" name="Table 7">
            <a:extLst>
              <a:ext uri="{FF2B5EF4-FFF2-40B4-BE49-F238E27FC236}">
                <a16:creationId xmlns:a16="http://schemas.microsoft.com/office/drawing/2014/main" id="{F29F8119-11A9-8562-994E-2DE097339E6F}"/>
              </a:ext>
            </a:extLst>
          </p:cNvPr>
          <p:cNvGraphicFramePr>
            <a:graphicFrameLocks noGrp="1"/>
          </p:cNvGraphicFramePr>
          <p:nvPr>
            <p:extLst>
              <p:ext uri="{D42A27DB-BD31-4B8C-83A1-F6EECF244321}">
                <p14:modId xmlns:p14="http://schemas.microsoft.com/office/powerpoint/2010/main" val="2813963728"/>
              </p:ext>
            </p:extLst>
          </p:nvPr>
        </p:nvGraphicFramePr>
        <p:xfrm>
          <a:off x="4237220" y="3311511"/>
          <a:ext cx="2117209" cy="3264792"/>
        </p:xfrm>
        <a:graphic>
          <a:graphicData uri="http://schemas.openxmlformats.org/drawingml/2006/table">
            <a:tbl>
              <a:tblPr/>
              <a:tblGrid>
                <a:gridCol w="1138402">
                  <a:extLst>
                    <a:ext uri="{9D8B030D-6E8A-4147-A177-3AD203B41FA5}">
                      <a16:colId xmlns:a16="http://schemas.microsoft.com/office/drawing/2014/main" val="2098118127"/>
                    </a:ext>
                  </a:extLst>
                </a:gridCol>
                <a:gridCol w="978807">
                  <a:extLst>
                    <a:ext uri="{9D8B030D-6E8A-4147-A177-3AD203B41FA5}">
                      <a16:colId xmlns:a16="http://schemas.microsoft.com/office/drawing/2014/main" val="588163276"/>
                    </a:ext>
                  </a:extLst>
                </a:gridCol>
              </a:tblGrid>
              <a:tr h="349099">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675203"/>
                  </a:ext>
                </a:extLst>
              </a:tr>
              <a:tr h="264466">
                <a:tc>
                  <a:txBody>
                    <a:bodyPr/>
                    <a:lstStyle/>
                    <a:p>
                      <a:pPr algn="l"/>
                      <a:r>
                        <a:rPr lang="en-NZ" sz="1200" b="0" i="0" dirty="0">
                          <a:effectLst/>
                        </a:rPr>
                        <a:t>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770,000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8338862"/>
                  </a:ext>
                </a:extLst>
              </a:tr>
              <a:tr h="427726">
                <a:tc>
                  <a:txBody>
                    <a:bodyPr/>
                    <a:lstStyle/>
                    <a:p>
                      <a:pPr algn="l"/>
                      <a:r>
                        <a:rPr lang="en-NZ" sz="1200" b="0" i="0" dirty="0">
                          <a:effectLst/>
                        </a:rPr>
                        <a:t>World 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787,000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9734617"/>
                  </a:ext>
                </a:extLst>
              </a:tr>
              <a:tr h="310185">
                <a:tc>
                  <a:txBody>
                    <a:bodyPr/>
                    <a:lstStyle/>
                    <a:p>
                      <a:pPr algn="l"/>
                      <a:r>
                        <a:rPr lang="en-NZ" sz="1200" b="0" i="0" dirty="0">
                          <a:effectLst/>
                        </a:rPr>
                        <a:t>Main Language: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t>Arabic</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363965"/>
                  </a:ext>
                </a:extLst>
              </a:tr>
              <a:tr h="264466">
                <a:tc>
                  <a:txBody>
                    <a:bodyPr/>
                    <a:lstStyle/>
                    <a:p>
                      <a:pPr algn="l"/>
                      <a:r>
                        <a:rPr lang="en-NZ" sz="1200" b="0" i="0" dirty="0">
                          <a:effectLst/>
                        </a:rPr>
                        <a:t>Main Religion: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 Islam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775613"/>
                  </a:ext>
                </a:extLst>
              </a:tr>
              <a:tr h="427726">
                <a:tc>
                  <a:txBody>
                    <a:bodyPr/>
                    <a:lstStyle/>
                    <a:p>
                      <a:pPr algn="l"/>
                      <a:r>
                        <a:rPr lang="en-NZ" sz="1200" b="0" i="0" dirty="0">
                          <a:effectLst/>
                        </a:rPr>
                        <a:t>Bible: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Translation Started</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2922061"/>
                  </a:ext>
                </a:extLst>
              </a:tr>
              <a:tr h="264466">
                <a:tc>
                  <a:txBody>
                    <a:bodyPr/>
                    <a:lstStyle/>
                    <a:p>
                      <a:pPr algn="l"/>
                      <a:r>
                        <a:rPr lang="en-NZ" sz="1200" b="0" i="0" dirty="0">
                          <a:effectLst/>
                        </a:rPr>
                        <a:t>Online Audio 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No</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598955"/>
                  </a:ext>
                </a:extLst>
              </a:tr>
              <a:tr h="264466">
                <a:tc>
                  <a:txBody>
                    <a:bodyPr/>
                    <a:lstStyle/>
                    <a:p>
                      <a:pPr algn="l"/>
                      <a:r>
                        <a:rPr lang="en-NZ" sz="1200" b="0" i="0" dirty="0">
                          <a:effectLst/>
                        </a:rPr>
                        <a:t>Jesus Film: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No</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6556143"/>
                  </a:ext>
                </a:extLst>
              </a:tr>
              <a:tr h="427726">
                <a:tc>
                  <a:txBody>
                    <a:bodyPr/>
                    <a:lstStyle/>
                    <a:p>
                      <a:pPr algn="l"/>
                      <a:r>
                        <a:rPr lang="en-NZ" sz="1200" b="0" i="0" dirty="0">
                          <a:effectLst/>
                        </a:rPr>
                        <a:t>Audio Recordings: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No</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6673738"/>
                  </a:ext>
                </a:extLst>
              </a:tr>
              <a:tr h="264466">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825591"/>
                  </a:ext>
                </a:extLst>
              </a:tr>
            </a:tbl>
          </a:graphicData>
        </a:graphic>
      </p:graphicFrame>
      <p:sp>
        <p:nvSpPr>
          <p:cNvPr id="12" name="TextBox 11">
            <a:extLst>
              <a:ext uri="{FF2B5EF4-FFF2-40B4-BE49-F238E27FC236}">
                <a16:creationId xmlns:a16="http://schemas.microsoft.com/office/drawing/2014/main" id="{370CD447-7D6C-3C55-E1AD-B7322810CD72}"/>
              </a:ext>
            </a:extLst>
          </p:cNvPr>
          <p:cNvSpPr txBox="1"/>
          <p:nvPr/>
        </p:nvSpPr>
        <p:spPr>
          <a:xfrm>
            <a:off x="155981" y="370184"/>
            <a:ext cx="2475939" cy="3077766"/>
          </a:xfrm>
          <a:prstGeom prst="rect">
            <a:avLst/>
          </a:prstGeom>
          <a:noFill/>
        </p:spPr>
        <p:txBody>
          <a:bodyPr wrap="square">
            <a:spAutoFit/>
          </a:bodyPr>
          <a:lstStyle/>
          <a:p>
            <a:pPr algn="l"/>
            <a:r>
              <a:rPr lang="en-US" altLang="zh-CN" sz="1400" b="1" dirty="0">
                <a:effectLst/>
              </a:rPr>
              <a:t>Bahraini Arab in Bahrain</a:t>
            </a:r>
          </a:p>
          <a:p>
            <a:pPr algn="l"/>
            <a:endParaRPr lang="en-US" altLang="zh-CN" sz="1200" dirty="0">
              <a:effectLst/>
            </a:endParaRPr>
          </a:p>
          <a:p>
            <a:pPr algn="l"/>
            <a:r>
              <a:rPr lang="en-US" altLang="zh-CN" sz="1200" dirty="0">
                <a:effectLst/>
              </a:rPr>
              <a:t>Bahrain is the smallest Arab state, being an island country in the Persian Gulf. Its strategic location has brought rule and influence from the Assyrians, Babylonians, Greeks, Persians and finally the Arabs, under whom the island became Muslim. Until Bahrain adopted Islam in 629 AD, it was a center for Nestorian Christianity. Oil was discovered in 1932 and has brought rapid modernization to Bahrain.</a:t>
            </a:r>
          </a:p>
          <a:p>
            <a:pPr algn="l"/>
            <a:endParaRPr lang="en-US" altLang="zh-CN" sz="1200" dirty="0">
              <a:effectLst/>
            </a:endParaRPr>
          </a:p>
          <a:p>
            <a:pPr algn="l"/>
            <a:r>
              <a:rPr lang="en-US" altLang="zh-CN" sz="1200" b="1" u="sng" dirty="0">
                <a:effectLst/>
              </a:rPr>
              <a:t>Ministry Obstacles</a:t>
            </a:r>
          </a:p>
        </p:txBody>
      </p:sp>
      <p:pic>
        <p:nvPicPr>
          <p:cNvPr id="2" name="Picture 2" descr="Map of Arab, Bahraini in Bahrain">
            <a:extLst>
              <a:ext uri="{FF2B5EF4-FFF2-40B4-BE49-F238E27FC236}">
                <a16:creationId xmlns:a16="http://schemas.microsoft.com/office/drawing/2014/main" id="{0B00B915-BE99-9564-9FF6-5EDC6289528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33879" y="729068"/>
            <a:ext cx="3586727" cy="258244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55ADA5C5-9413-70FB-688D-32FC8FFD61EB}"/>
              </a:ext>
            </a:extLst>
          </p:cNvPr>
          <p:cNvSpPr txBox="1"/>
          <p:nvPr/>
        </p:nvSpPr>
        <p:spPr>
          <a:xfrm>
            <a:off x="155981" y="3346028"/>
            <a:ext cx="4081239" cy="3416320"/>
          </a:xfrm>
          <a:prstGeom prst="rect">
            <a:avLst/>
          </a:prstGeom>
          <a:noFill/>
        </p:spPr>
        <p:txBody>
          <a:bodyPr wrap="square">
            <a:spAutoFit/>
          </a:bodyPr>
          <a:lstStyle/>
          <a:p>
            <a:pPr algn="l"/>
            <a:r>
              <a:rPr lang="en-US" altLang="zh-CN" sz="1200" dirty="0">
                <a:effectLst/>
              </a:rPr>
              <a:t>Wealth often stands as an obstacle to faith in Christ since it blunts the sense of need.</a:t>
            </a:r>
          </a:p>
          <a:p>
            <a:pPr algn="l"/>
            <a:endParaRPr lang="en-US" altLang="zh-CN" sz="1200" dirty="0">
              <a:effectLst/>
            </a:endParaRPr>
          </a:p>
          <a:p>
            <a:pPr algn="l"/>
            <a:r>
              <a:rPr lang="en-US" altLang="zh-CN" sz="1200" b="1" u="sng" dirty="0">
                <a:effectLst/>
              </a:rPr>
              <a:t>Outreach Ideas</a:t>
            </a:r>
            <a:r>
              <a:rPr lang="en-NZ" altLang="zh-CN" sz="1200" b="1" u="sng" dirty="0"/>
              <a:t>:</a:t>
            </a:r>
            <a:r>
              <a:rPr lang="zh-CN" altLang="en-US" sz="1200" b="1" u="sng" dirty="0"/>
              <a:t> </a:t>
            </a:r>
            <a:r>
              <a:rPr lang="en-US" altLang="zh-CN" sz="1200" dirty="0">
                <a:effectLst/>
              </a:rPr>
              <a:t>Bahrain is quite accessible to gospel radio, television, internet, etc. Pray that the hearts of the people would be open to hear and receive.</a:t>
            </a:r>
          </a:p>
          <a:p>
            <a:pPr algn="l"/>
            <a:endParaRPr lang="en-US" altLang="zh-CN" sz="1200" dirty="0">
              <a:effectLst/>
            </a:endParaRPr>
          </a:p>
          <a:p>
            <a:pPr algn="l"/>
            <a:r>
              <a:rPr lang="en-US" altLang="zh-CN" sz="1200" b="1" u="sng" dirty="0">
                <a:effectLst/>
              </a:rPr>
              <a:t>Scripture Focus: </a:t>
            </a:r>
            <a:r>
              <a:rPr lang="en-US" altLang="zh-CN" sz="1200" dirty="0">
                <a:effectLst/>
              </a:rPr>
              <a:t>"The LORD sits enthroned over the flood; the LORD sits enthroned as king forever."  Psalm 29:10</a:t>
            </a:r>
          </a:p>
          <a:p>
            <a:pPr algn="l"/>
            <a:endParaRPr lang="en-US" altLang="zh-CN" sz="1200" dirty="0">
              <a:effectLst/>
            </a:endParaRPr>
          </a:p>
          <a:p>
            <a:pPr algn="l"/>
            <a:r>
              <a:rPr lang="en-US" altLang="zh-CN" sz="1200" b="1" u="sng" dirty="0">
                <a:effectLst/>
              </a:rPr>
              <a:t>Prayer Focus: </a:t>
            </a:r>
            <a:r>
              <a:rPr lang="en-US" altLang="zh-CN" sz="1200" dirty="0">
                <a:effectLst/>
              </a:rPr>
              <a:t>Pray for the few followers of Christ among the Bahraini Arabs to fellowship together and be united in love around truth. May they be filled to the measure of all the fullness of God. Pray the Bahrainis would use their wealth wisely to help improve the living conditions of the poor. Pray for a spiritual hunger that would lead them to the cross. Pray for believers to take Christ to Bahraini Arabs. Pray for an unstoppable movement to Christ among Bahraini Arabs.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3">
            <a:extLst>
              <a:ext uri="{FF2B5EF4-FFF2-40B4-BE49-F238E27FC236}">
                <a16:creationId xmlns:a16="http://schemas.microsoft.com/office/drawing/2014/main" id="{94D5899B-573E-4FB1-9E06-88360F04C8CE}"/>
              </a:ext>
            </a:extLst>
          </p:cNvPr>
          <p:cNvSpPr txBox="1"/>
          <p:nvPr/>
        </p:nvSpPr>
        <p:spPr>
          <a:xfrm>
            <a:off x="95308" y="5942878"/>
            <a:ext cx="5770094" cy="2346672"/>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400" b="1" i="0" u="none" strike="noStrike" kern="1200" cap="none" spc="0" baseline="0" dirty="0">
                <a:solidFill>
                  <a:srgbClr val="000000"/>
                </a:solidFill>
                <a:uFillTx/>
                <a:latin typeface="Calibri" panose="020F0502020204030204"/>
              </a:rPr>
              <a:t>Want to </a:t>
            </a:r>
            <a:r>
              <a:rPr lang="en-NZ" sz="1400" b="1" dirty="0">
                <a:solidFill>
                  <a:srgbClr val="000000"/>
                </a:solidFill>
                <a:latin typeface="Calibri" panose="020F0502020204030204"/>
              </a:rPr>
              <a:t>give to God’s work through MBCC?</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100" dirty="0">
                <a:solidFill>
                  <a:srgbClr val="000000"/>
                </a:solidFill>
                <a:latin typeface="Calibri" panose="020F0502020204030204"/>
              </a:rPr>
              <a:t>Contact the church office, or fill in this form and hand it in at the front desk</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000" dirty="0">
                <a:solidFill>
                  <a:srgbClr val="000000"/>
                </a:solidFill>
                <a:latin typeface="Calibri" panose="020F0502020204030204"/>
              </a:rPr>
              <a:t>（</a:t>
            </a:r>
            <a:r>
              <a:rPr lang="en-US" altLang="zh-CN" sz="1000" dirty="0">
                <a:solidFill>
                  <a:srgbClr val="000000"/>
                </a:solidFill>
                <a:latin typeface="Calibri" panose="020F0502020204030204"/>
              </a:rPr>
              <a:t>please keep this as your own record as well!!)</a:t>
            </a: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b="0" i="0" u="none" strike="noStrike" kern="1200" cap="none" spc="0" baseline="0" dirty="0">
                <a:solidFill>
                  <a:srgbClr val="000000"/>
                </a:solidFill>
                <a:uFillTx/>
                <a:latin typeface="Calibri" panose="020F0502020204030204"/>
              </a:rPr>
              <a:t>Please I need an offering number (</a:t>
            </a:r>
            <a:r>
              <a:rPr lang="en-NZ" sz="1000" b="0" i="1" u="none" strike="noStrike" kern="1200" cap="none" spc="0" baseline="0" dirty="0">
                <a:solidFill>
                  <a:srgbClr val="000000"/>
                </a:solidFill>
                <a:uFillTx/>
                <a:latin typeface="Calibri" panose="020F0502020204030204"/>
              </a:rPr>
              <a:t>it is not necessary, but once you have had one, please use it as   a reference consistently </a:t>
            </a:r>
            <a:r>
              <a:rPr lang="en-NZ" sz="1200" b="0" i="0" u="none" strike="noStrike" kern="1200" cap="none" spc="0" baseline="0" dirty="0">
                <a:solidFill>
                  <a:srgbClr val="000000"/>
                </a:solidFill>
                <a:uFillTx/>
                <a:latin typeface="Calibri" panose="020F0502020204030204"/>
              </a:rPr>
              <a:t>)          yes                no</a:t>
            </a:r>
          </a:p>
          <a:p>
            <a:pPr marL="171450" marR="0" lvl="0" indent="-171450" defTabSz="457200" rtl="0" fontAlgn="auto" hangingPunct="1">
              <a:lnSpc>
                <a:spcPct val="100000"/>
              </a:lnSpc>
              <a:spcBef>
                <a:spcPts val="60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dirty="0">
                <a:solidFill>
                  <a:srgbClr val="000000"/>
                </a:solidFill>
                <a:latin typeface="Calibri" panose="020F0502020204030204"/>
              </a:rPr>
              <a:t>I need the donation receipt (</a:t>
            </a:r>
            <a:r>
              <a:rPr lang="en-NZ" sz="1000" i="1" dirty="0">
                <a:solidFill>
                  <a:srgbClr val="000000"/>
                </a:solidFill>
                <a:latin typeface="Calibri" panose="020F0502020204030204"/>
              </a:rPr>
              <a:t>for IRD tax rebate by the end of each financial year</a:t>
            </a:r>
            <a:r>
              <a:rPr lang="en-NZ" sz="1200" dirty="0">
                <a:solidFill>
                  <a:srgbClr val="000000"/>
                </a:solidFill>
                <a:latin typeface="Calibri" panose="020F0502020204030204"/>
              </a:rPr>
              <a:t>)</a:t>
            </a:r>
            <a:br>
              <a:rPr lang="en-NZ" sz="1200" dirty="0">
                <a:solidFill>
                  <a:srgbClr val="000000"/>
                </a:solidFill>
                <a:latin typeface="Calibri" panose="020F0502020204030204"/>
              </a:rPr>
            </a:br>
            <a:r>
              <a:rPr lang="en-NZ" sz="1200" dirty="0">
                <a:solidFill>
                  <a:srgbClr val="000000"/>
                </a:solidFill>
                <a:latin typeface="Calibri" panose="020F0502020204030204"/>
              </a:rPr>
              <a:t>please show my name as (print):</a:t>
            </a: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a:t>
            </a:r>
            <a:r>
              <a:rPr lang="en-NZ" sz="1200" b="0" i="0" u="none" strike="noStrike" kern="1200" cap="none" spc="0" baseline="0" dirty="0">
                <a:solidFill>
                  <a:srgbClr val="000000"/>
                </a:solidFill>
                <a:uFillTx/>
                <a:latin typeface="Calibri" panose="020F0502020204030204"/>
              </a:rPr>
              <a:t>nd send through my email (print) :</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en-NZ" sz="1200" b="1" i="0" u="none" strike="noStrike" kern="1200" cap="none" spc="0" baseline="0" dirty="0">
                <a:solidFill>
                  <a:srgbClr val="000000"/>
                </a:solidFill>
                <a:uFillTx/>
                <a:latin typeface="Calibri" panose="020F0502020204030204"/>
              </a:rPr>
              <a:t>General/Tithe donation  12-3050-0301948-00; Food Bank -03; Outreach -04</a:t>
            </a:r>
          </a:p>
        </p:txBody>
      </p:sp>
      <p:sp>
        <p:nvSpPr>
          <p:cNvPr id="4" name="Rounded Rectangle 29"/>
          <p:cNvSpPr/>
          <p:nvPr/>
        </p:nvSpPr>
        <p:spPr>
          <a:xfrm>
            <a:off x="120977" y="1398076"/>
            <a:ext cx="5718757" cy="93334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translation,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the yellow tray and the </a:t>
            </a:r>
            <a:r>
              <a:rPr lang="en-US" altLang="zh-CN" sz="1200" dirty="0">
                <a:latin typeface="Calibri" panose="020F0502020204030204"/>
              </a:rPr>
              <a:t>charged</a:t>
            </a:r>
            <a:r>
              <a:rPr lang="en-US" altLang="zh-CN" sz="1200" b="0" i="0" u="none" strike="noStrike" kern="1200" cap="none" spc="0" baseline="0" dirty="0">
                <a:uFillTx/>
                <a:latin typeface="Calibri" panose="020F0502020204030204"/>
              </a:rPr>
              <a:t>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6" name="Text Placeholder 4"/>
          <p:cNvSpPr txBox="1">
            <a:spLocks noGrp="1"/>
          </p:cNvSpPr>
          <p:nvPr>
            <p:ph type="body" idx="3"/>
          </p:nvPr>
        </p:nvSpPr>
        <p:spPr>
          <a:xfrm>
            <a:off x="180694" y="130608"/>
            <a:ext cx="5750200" cy="1223400"/>
          </a:xfrm>
        </p:spPr>
        <p:txBody>
          <a:bodyPr/>
          <a:lstStyle/>
          <a:p>
            <a:pPr lvl="0" algn="just">
              <a:spcBef>
                <a:spcPts val="0"/>
              </a:spcBef>
            </a:pPr>
            <a:r>
              <a:rPr lang="en-US" sz="1400" u="sng" dirty="0"/>
              <a:t>WELCOME TO MAIRANGI BAY COMMUNITY CHURCH (MBCC)</a:t>
            </a:r>
          </a:p>
          <a:p>
            <a:pPr lvl="0" algn="just">
              <a:lnSpc>
                <a:spcPct val="100000"/>
              </a:lnSpc>
              <a:spcBef>
                <a:spcPts val="0"/>
              </a:spcBef>
            </a:pPr>
            <a:r>
              <a:rPr lang="en-US" sz="1200" b="0" dirty="0"/>
              <a:t>If this is your first time worshipping with us, please go to the Welcome Corner after the service. We will gladly answer your questions about our church. MBCC is an intentionally multi-cultural church and welcomes and celebrates all languages &amp; cultures.</a:t>
            </a:r>
          </a:p>
          <a:p>
            <a:pPr lvl="0" algn="ctr">
              <a:spcBef>
                <a:spcPts val="1200"/>
              </a:spcBef>
            </a:pPr>
            <a:r>
              <a:rPr lang="en-US" sz="1200" b="0" dirty="0">
                <a:latin typeface="DengXian" panose="02010600030101010101" pitchFamily="2" charset="-122"/>
                <a:ea typeface="Yu Gothic" panose="020B0400000000000000" charset="-128"/>
              </a:rPr>
              <a:t> </a:t>
            </a:r>
            <a:r>
              <a:rPr lang="ja-JP" altLang="en-US" sz="1200" b="0" dirty="0">
                <a:latin typeface="DengXian" panose="02010600030101010101" pitchFamily="2" charset="-122"/>
                <a:ea typeface="Yu Gothic" panose="020B0400000000000000" charset="-128"/>
              </a:rPr>
              <a:t>欢迎中国朋友参加</a:t>
            </a:r>
            <a:r>
              <a:rPr lang="en-US" sz="1200" b="0" dirty="0">
                <a:latin typeface="DengXian" panose="02010600030101010101" pitchFamily="2" charset="-122"/>
              </a:rPr>
              <a:t>. </a:t>
            </a:r>
            <a:r>
              <a:rPr lang="ja-JP" altLang="en-US" sz="1200" b="0" dirty="0">
                <a:latin typeface="DengXian" panose="02010600030101010101" pitchFamily="2" charset="-122"/>
                <a:ea typeface="Yu Gothic" panose="020B0400000000000000" charset="-128"/>
              </a:rPr>
              <a:t>どの国の方も大歓迎します。</a:t>
            </a:r>
            <a:endParaRPr lang="en-NZ" sz="1200" b="0" dirty="0"/>
          </a:p>
        </p:txBody>
      </p:sp>
      <p:sp>
        <p:nvSpPr>
          <p:cNvPr id="20" name="Rectangle: Rounded Corners 19"/>
          <p:cNvSpPr/>
          <p:nvPr/>
        </p:nvSpPr>
        <p:spPr>
          <a:xfrm>
            <a:off x="6303043" y="1629322"/>
            <a:ext cx="2960249" cy="357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50" b="1" dirty="0">
              <a:solidFill>
                <a:schemeClr val="tx1"/>
              </a:solidFill>
            </a:endParaRPr>
          </a:p>
          <a:p>
            <a:pPr algn="ctr"/>
            <a:endParaRPr lang="en-NZ" sz="1050" dirty="0"/>
          </a:p>
        </p:txBody>
      </p:sp>
      <p:sp>
        <p:nvSpPr>
          <p:cNvPr id="19" name="TextBox 16">
            <a:extLst>
              <a:ext uri="{FF2B5EF4-FFF2-40B4-BE49-F238E27FC236}">
                <a16:creationId xmlns:a16="http://schemas.microsoft.com/office/drawing/2014/main" id="{80BF3CB6-25AA-4037-9363-3ED5D5C076A6}"/>
              </a:ext>
            </a:extLst>
          </p:cNvPr>
          <p:cNvSpPr txBox="1"/>
          <p:nvPr/>
        </p:nvSpPr>
        <p:spPr>
          <a:xfrm>
            <a:off x="112521" y="2431572"/>
            <a:ext cx="5718758" cy="207967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50000"/>
              </a:lnSpc>
              <a:spcBef>
                <a:spcPts val="0"/>
              </a:spcBef>
              <a:spcAft>
                <a:spcPts val="0"/>
              </a:spcAft>
              <a:buNone/>
              <a:defRPr sz="1800" b="0" i="0" u="none" strike="noStrike" kern="0" cap="none" spc="0" baseline="0">
                <a:solidFill>
                  <a:srgbClr val="000000"/>
                </a:solidFill>
                <a:uFillTx/>
              </a:defRPr>
            </a:pPr>
            <a:r>
              <a:rPr lang="en-US" sz="1200" b="1" i="0" u="sng" strike="noStrike" kern="1200" cap="none" spc="0" baseline="0" dirty="0">
                <a:solidFill>
                  <a:srgbClr val="000000"/>
                </a:solidFill>
                <a:uFillTx/>
                <a:latin typeface="Calibri" panose="020F0502020204030204"/>
              </a:rPr>
              <a:t>CHURCH STAFF CONTACT INFORMATION</a:t>
            </a:r>
          </a:p>
          <a:p>
            <a:pPr marL="171450" marR="0" lvl="0" indent="-171450" algn="l" defTabSz="457200" rtl="0" fontAlgn="auto" hangingPunct="1">
              <a:lnSpc>
                <a:spcPct val="150000"/>
              </a:lnSpc>
              <a:spcBef>
                <a:spcPts val="0"/>
              </a:spcBef>
              <a:spcAft>
                <a:spcPts val="30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Office</a:t>
            </a:r>
            <a:r>
              <a:rPr lang="es-ES" sz="1200" b="0" i="0" u="none" strike="noStrike" kern="1200" cap="none" spc="0" baseline="0" dirty="0">
                <a:solidFill>
                  <a:srgbClr val="000000"/>
                </a:solidFill>
                <a:uFillTx/>
                <a:latin typeface="Calibri" panose="020F0502020204030204"/>
              </a:rPr>
              <a:t>: 09 478 6314, </a:t>
            </a:r>
            <a:r>
              <a:rPr lang="es-ES" sz="1200" dirty="0">
                <a:solidFill>
                  <a:srgbClr val="000000"/>
                </a:solidFill>
                <a:latin typeface="Calibri" panose="020F0502020204030204"/>
              </a:rPr>
              <a:t>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R="0" lvl="0" defTabSz="457200" rtl="0" fontAlgn="auto" hangingPunct="1">
              <a:lnSpc>
                <a:spcPct val="150000"/>
              </a:lnSpc>
              <a:spcBef>
                <a:spcPts val="0"/>
              </a:spcBef>
              <a:spcAft>
                <a:spcPts val="300"/>
              </a:spcAft>
              <a:defRPr sz="1800" b="0" i="0" u="none" strike="noStrike" kern="0" cap="none" spc="0" baseline="0">
                <a:solidFill>
                  <a:srgbClr val="000000"/>
                </a:solidFill>
                <a:uFillTx/>
              </a:defRPr>
            </a:pPr>
            <a:r>
              <a:rPr lang="es-E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General</a:t>
            </a:r>
            <a:r>
              <a:rPr lang="es-ES" sz="1200" b="0" i="0" u="none" strike="noStrike" kern="1200" cap="none" spc="0" baseline="0" dirty="0">
                <a:solidFill>
                  <a:srgbClr val="000000"/>
                </a:solidFill>
                <a:uFillTx/>
                <a:latin typeface="Calibri" panose="020F0502020204030204"/>
              </a:rPr>
              <a:t> </a:t>
            </a:r>
            <a:r>
              <a:rPr lang="es-ES" sz="1200" dirty="0">
                <a:solidFill>
                  <a:srgbClr val="000000"/>
                </a:solidFill>
                <a:latin typeface="Calibri" panose="020F0502020204030204"/>
              </a:rPr>
              <a:t>O</a:t>
            </a:r>
            <a:r>
              <a:rPr lang="es-ES" sz="1200" b="0" i="0" u="none" strike="noStrike" kern="1200" cap="none" spc="0" baseline="0" dirty="0">
                <a:solidFill>
                  <a:srgbClr val="000000"/>
                </a:solidFill>
                <a:uFillTx/>
                <a:latin typeface="Calibri" panose="020F0502020204030204"/>
              </a:rPr>
              <a:t>ffice </a:t>
            </a:r>
            <a:r>
              <a:rPr lang="es-ES" sz="1200" dirty="0" err="1">
                <a:solidFill>
                  <a:srgbClr val="000000"/>
                </a:solidFill>
                <a:latin typeface="Calibri" panose="020F0502020204030204"/>
              </a:rPr>
              <a:t>H</a:t>
            </a:r>
            <a:r>
              <a:rPr lang="es-ES" sz="1200" b="0" i="0" u="none" strike="noStrike" kern="1200" cap="none" spc="0" baseline="0" dirty="0" err="1">
                <a:solidFill>
                  <a:srgbClr val="000000"/>
                </a:solidFill>
                <a:uFillTx/>
                <a:latin typeface="Calibri" panose="020F0502020204030204"/>
              </a:rPr>
              <a:t>ours</a:t>
            </a:r>
            <a:r>
              <a:rPr lang="es-ES" sz="1200" b="0" i="0" u="none" strike="noStrike" kern="1200" cap="none" spc="0" baseline="0" dirty="0">
                <a:solidFill>
                  <a:srgbClr val="000000"/>
                </a:solidFill>
                <a:uFillTx/>
                <a:latin typeface="Calibri" panose="020F0502020204030204"/>
              </a:rPr>
              <a:t>: 9.30 am-12.30 pm</a:t>
            </a:r>
            <a:r>
              <a:rPr lang="en-NZ" sz="1200" b="0" i="0" u="none" strike="noStrike" kern="1200" cap="none" spc="0" baseline="0" dirty="0">
                <a:solidFill>
                  <a:srgbClr val="000000"/>
                </a:solidFill>
                <a:uFillTx/>
                <a:latin typeface="Calibri" panose="020F0502020204030204"/>
              </a:rPr>
              <a:t>,</a:t>
            </a:r>
            <a:r>
              <a:rPr lang="zh-CN" altLang="en-U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Tue - Fri</a:t>
            </a:r>
            <a:r>
              <a:rPr lang="es-ES" sz="1200" b="0" i="0" u="none" strike="noStrike" kern="1200" cap="none" spc="0" baseline="0" dirty="0">
                <a:solidFill>
                  <a:srgbClr val="000000"/>
                </a:solidFill>
                <a:uFillTx/>
                <a:latin typeface="Calibri" panose="020F0502020204030204"/>
              </a:rPr>
              <a:t> (</a:t>
            </a:r>
            <a:r>
              <a:rPr lang="en-NZ" sz="1200" dirty="0">
                <a:solidFill>
                  <a:srgbClr val="000000"/>
                </a:solidFill>
                <a:latin typeface="Calibri" panose="020F0502020204030204"/>
              </a:rPr>
              <a:t>booking needed for appointments)</a:t>
            </a:r>
            <a:endParaRPr lang="en-U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Calibri" panose="020F0502020204030204"/>
                <a:ea typeface="DengXian" panose="02010600030101010101" pitchFamily="2" charset="-122"/>
              </a:rPr>
              <a:t>Acting Senior </a:t>
            </a:r>
            <a:r>
              <a:rPr lang="es-ES" sz="1200" b="1" i="0" u="none" strike="noStrike" kern="1200" cap="none" spc="0" baseline="0" dirty="0">
                <a:solidFill>
                  <a:srgbClr val="000000"/>
                </a:solidFill>
                <a:uFillTx/>
                <a:latin typeface="Calibri" panose="020F0502020204030204"/>
              </a:rPr>
              <a:t>Pastor, David Yeh: </a:t>
            </a:r>
            <a:r>
              <a:rPr lang="es-ES" sz="1200" b="0" i="0" u="none" strike="noStrike" kern="1200" cap="none" spc="0" baseline="0" dirty="0">
                <a:solidFill>
                  <a:srgbClr val="000000"/>
                </a:solidFill>
                <a:uFillTx/>
                <a:latin typeface="Calibri" panose="020F0502020204030204"/>
              </a:rPr>
              <a:t>022 5220 670,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david@mairangichurch.org.nz</a:t>
            </a:r>
            <a:endParaRPr lang="en-US" sz="1200" b="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dirty="0">
                <a:solidFill>
                  <a:srgbClr val="000000"/>
                </a:solidFill>
                <a:latin typeface="Calibri" panose="020F0502020204030204"/>
                <a:ea typeface="DengXian" panose="02010600030101010101" pitchFamily="2" charset="-122"/>
              </a:rPr>
              <a:t>A</a:t>
            </a:r>
            <a:r>
              <a:rPr lang="en-US" altLang="zh-CN" sz="1200" b="1" dirty="0">
                <a:solidFill>
                  <a:srgbClr val="000000"/>
                </a:solidFill>
                <a:latin typeface="Calibri" panose="020F0502020204030204"/>
                <a:ea typeface="DengXian" panose="02010600030101010101" pitchFamily="2" charset="-122"/>
              </a:rPr>
              <a:t>ssociate Pastor, Bijoy Joy: </a:t>
            </a:r>
            <a:r>
              <a:rPr lang="en-US" altLang="zh-CN" sz="1200" dirty="0">
                <a:solidFill>
                  <a:srgbClr val="000000"/>
                </a:solidFill>
                <a:latin typeface="Calibri" panose="020F0502020204030204"/>
                <a:ea typeface="DengXian" panose="02010600030101010101" pitchFamily="2" charset="-122"/>
              </a:rPr>
              <a:t>020 4020 6404,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bijoy@mairangichurch.org.nz</a:t>
            </a:r>
            <a:endParaRPr lang="en-US" sz="120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NZ" sz="1200" b="1" i="0" u="none" strike="noStrike" kern="0" cap="none" spc="0" baseline="0" dirty="0">
                <a:solidFill>
                  <a:srgbClr val="000000"/>
                </a:solidFill>
                <a:uFillTx/>
                <a:latin typeface="Calibri" panose="020F0502020204030204"/>
              </a:rPr>
              <a:t>Chinese Evangelist, Wendy Liu</a:t>
            </a:r>
            <a:r>
              <a:rPr lang="en-NZ" sz="1200" b="0" i="0" u="none" strike="noStrike" kern="0" cap="none" spc="0" baseline="0" dirty="0">
                <a:solidFill>
                  <a:srgbClr val="000000"/>
                </a:solidFill>
                <a:uFillTx/>
                <a:latin typeface="Calibri" panose="020F0502020204030204"/>
              </a:rPr>
              <a:t>: 021 0265 4800, </a:t>
            </a:r>
            <a:r>
              <a:rPr lang="en-NZ" sz="1200" b="0" i="0" u="none" strike="noStrike" kern="0" cap="none" spc="0" baseline="0" dirty="0">
                <a:solidFill>
                  <a:srgbClr val="000000"/>
                </a:solidFill>
                <a:uFillTx/>
                <a:latin typeface="Calibri" panose="020F0502020204030204"/>
                <a:hlinkClick r:id="rId4"/>
              </a:rPr>
              <a:t>wendy@mairangichurch.org.nz</a:t>
            </a:r>
            <a:endParaRPr lang="en-NZ" sz="1200" b="0" i="0" u="none" strike="noStrike" kern="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a:t>
            </a:r>
            <a:r>
              <a:rPr lang="es-ES" sz="1200" b="1" i="0" u="none" strike="noStrike" kern="1200" cap="none" spc="0" baseline="0" dirty="0" err="1">
                <a:solidFill>
                  <a:srgbClr val="000000"/>
                </a:solidFill>
                <a:uFillTx/>
                <a:latin typeface="Calibri" panose="020F0502020204030204"/>
              </a:rPr>
              <a:t>Administrator</a:t>
            </a:r>
            <a:r>
              <a:rPr lang="es-ES" sz="1200" b="1" i="0" u="none" strike="noStrike" kern="1200" cap="none" spc="0" baseline="0" dirty="0">
                <a:solidFill>
                  <a:srgbClr val="000000"/>
                </a:solidFill>
                <a:uFillTx/>
                <a:latin typeface="Calibri" panose="020F0502020204030204"/>
              </a:rPr>
              <a:t>, </a:t>
            </a:r>
            <a:r>
              <a:rPr lang="en-US" sz="1200" b="1" dirty="0">
                <a:solidFill>
                  <a:srgbClr val="000000"/>
                </a:solidFill>
                <a:latin typeface="Calibri" panose="020F0502020204030204"/>
              </a:rPr>
              <a:t>Cobi Wu: </a:t>
            </a:r>
            <a:r>
              <a:rPr lang="en-US" sz="1200" u="sng" dirty="0">
                <a:solidFill>
                  <a:schemeClr val="accent5"/>
                </a:solidFill>
                <a:latin typeface="Calibri" panose="020F0502020204030204"/>
              </a:rPr>
              <a:t>office@mairangichurch.org.nz</a:t>
            </a:r>
            <a:endParaRPr lang="en-NZ" sz="1200" b="0" i="0" u="sng" strike="noStrike" kern="1200" cap="none" spc="0" baseline="0" dirty="0">
              <a:solidFill>
                <a:schemeClr val="accent5"/>
              </a:solidFill>
              <a:uFillTx/>
              <a:latin typeface="Calibri" panose="020F0502020204030204"/>
            </a:endParaRPr>
          </a:p>
        </p:txBody>
      </p:sp>
      <p:sp>
        <p:nvSpPr>
          <p:cNvPr id="5" name="Rectangle 4">
            <a:extLst>
              <a:ext uri="{FF2B5EF4-FFF2-40B4-BE49-F238E27FC236}">
                <a16:creationId xmlns:a16="http://schemas.microsoft.com/office/drawing/2014/main" id="{E893F5A4-1E65-4E8B-AE9B-AD528F4F323C}"/>
              </a:ext>
            </a:extLst>
          </p:cNvPr>
          <p:cNvSpPr/>
          <p:nvPr/>
        </p:nvSpPr>
        <p:spPr>
          <a:xfrm>
            <a:off x="6168147" y="304800"/>
            <a:ext cx="2960249" cy="141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8" name="Picture 17">
            <a:extLst>
              <a:ext uri="{FF2B5EF4-FFF2-40B4-BE49-F238E27FC236}">
                <a16:creationId xmlns:a16="http://schemas.microsoft.com/office/drawing/2014/main" id="{7D85A0DE-F35C-46A0-9355-09960513C25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4181"/>
          <a:stretch/>
        </p:blipFill>
        <p:spPr>
          <a:xfrm>
            <a:off x="277982" y="5989487"/>
            <a:ext cx="525229" cy="448740"/>
          </a:xfrm>
          <a:prstGeom prst="rect">
            <a:avLst/>
          </a:prstGeom>
        </p:spPr>
      </p:pic>
      <p:sp>
        <p:nvSpPr>
          <p:cNvPr id="22" name="TextBox 27">
            <a:extLst>
              <a:ext uri="{FF2B5EF4-FFF2-40B4-BE49-F238E27FC236}">
                <a16:creationId xmlns:a16="http://schemas.microsoft.com/office/drawing/2014/main" id="{10CACB0A-3F9C-45FF-97B3-6895DBA013AD}"/>
              </a:ext>
            </a:extLst>
          </p:cNvPr>
          <p:cNvSpPr txBox="1"/>
          <p:nvPr/>
        </p:nvSpPr>
        <p:spPr>
          <a:xfrm>
            <a:off x="9347832" y="130608"/>
            <a:ext cx="2810515" cy="6694140"/>
          </a:xfrm>
          <a:prstGeom prst="rect">
            <a:avLst/>
          </a:prstGeom>
          <a:noFill/>
          <a:ln cap="flat">
            <a:noFill/>
          </a:ln>
        </p:spPr>
        <p:txBody>
          <a:bodyPr vert="horz" wrap="square" lIns="91440" tIns="45720" rIns="91440" bIns="45720" anchor="t" anchorCtr="0" compatLnSpc="1">
            <a:spAutoFit/>
          </a:bodyPr>
          <a:lstStyle/>
          <a:p>
            <a:pPr marL="0" marR="0" lvl="0" indent="0"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uFillTx/>
                <a:latin typeface="Calibri" panose="020F0502020204030204"/>
              </a:rPr>
              <a:t>PRAYER &amp; INTERCESSION </a:t>
            </a:r>
            <a:br>
              <a:rPr lang="en-NZ" b="1" i="0" u="sng" strike="noStrike" kern="1200" cap="none" spc="0" baseline="0" dirty="0">
                <a:uFillTx/>
                <a:latin typeface="Calibri" panose="020F0502020204030204"/>
              </a:rPr>
            </a:br>
            <a:r>
              <a:rPr lang="en-NZ" sz="1000" b="1" i="1" kern="0" dirty="0">
                <a:solidFill>
                  <a:srgbClr val="000000"/>
                </a:solidFill>
              </a:rPr>
              <a:t>“and pray for one another,” </a:t>
            </a:r>
            <a:r>
              <a:rPr lang="en-NZ" sz="1000" b="1" i="1" dirty="0"/>
              <a:t>James 5:16b </a:t>
            </a:r>
            <a:br>
              <a:rPr lang="en-NZ" sz="1000" b="1" i="1" dirty="0"/>
            </a:br>
            <a:r>
              <a:rPr lang="en-NZ" sz="1200" i="1" dirty="0"/>
              <a:t>Please visit the Prayer Wall in the foyer. Pin your prayers, answers to prayers or testimonies to the prayer wall. Remember to pray for the requests on our prayer wall. </a:t>
            </a:r>
            <a:endParaRPr lang="en-NZ" sz="800" b="1" u="sng" dirty="0"/>
          </a:p>
          <a:p>
            <a:pPr lvl="0" algn="just" defTabSz="457200">
              <a:spcBef>
                <a:spcPts val="600"/>
              </a:spcBef>
              <a:defRPr sz="1800" b="0" i="0" u="none" strike="noStrike" kern="0" cap="none" spc="0" baseline="0">
                <a:solidFill>
                  <a:srgbClr val="000000"/>
                </a:solidFill>
                <a:uFillTx/>
              </a:defRPr>
            </a:pPr>
            <a:r>
              <a:rPr lang="en-NZ" b="1" u="sng" dirty="0"/>
              <a:t>GIVE THANKS &amp; PRAY FOR</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Pray for the church and brothers and sisters, may the Holy Spirit lead us to grow together in love and knowledge, take root in the Rock of Christ downward, and bear the fruit of the Holy Spirit. </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a:t>
            </a:r>
            <a:r>
              <a:rPr lang="en-US" altLang="zh-CN" sz="1200" dirty="0"/>
              <a:t>ray for Ming, Kevin, Joyce and Shuping for their therapies. May God heal them and give them strength.</a:t>
            </a:r>
            <a:endParaRPr lang="en-NZ" altLang="zh-CN" sz="1200" dirty="0"/>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US" altLang="zh-CN" b="1" i="0" u="sng" strike="noStrike" kern="1200" cap="none" spc="0" baseline="0" dirty="0">
                <a:uFillTx/>
                <a:latin typeface="Calibri" panose="020F0502020204030204"/>
              </a:rPr>
              <a:t>Church Outreach</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Street Evangelism </a:t>
            </a:r>
            <a:br>
              <a:rPr lang="en-US" altLang="zh-CN" sz="1200" b="1" dirty="0">
                <a:latin typeface="Calibri" panose="020F0502020204030204"/>
              </a:rPr>
            </a:br>
            <a:r>
              <a:rPr lang="en-US" altLang="zh-CN" sz="1200" dirty="0">
                <a:latin typeface="Calibri" panose="020F0502020204030204"/>
              </a:rPr>
              <a:t>Sat 10.00 am – 12.00 pm</a:t>
            </a:r>
            <a:br>
              <a:rPr lang="en-US" altLang="zh-CN" sz="1200" dirty="0">
                <a:latin typeface="Calibri" panose="020F0502020204030204"/>
              </a:rPr>
            </a:br>
            <a:r>
              <a:rPr lang="en-US" altLang="zh-CN" sz="1200" dirty="0">
                <a:latin typeface="Calibri" panose="020F0502020204030204"/>
              </a:rPr>
              <a:t>Flora: 021 201 9577</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Music For Kiddies (Japanese)</a:t>
            </a:r>
            <a:br>
              <a:rPr lang="en-US" altLang="zh-CN" sz="1200" b="1" dirty="0">
                <a:latin typeface="Calibri" panose="020F0502020204030204"/>
              </a:rPr>
            </a:br>
            <a:r>
              <a:rPr lang="en-US" altLang="zh-CN" sz="1200" dirty="0">
                <a:latin typeface="Calibri" panose="020F0502020204030204"/>
              </a:rPr>
              <a:t>School terms, every 2</a:t>
            </a:r>
            <a:r>
              <a:rPr lang="en-US" altLang="zh-CN" sz="1200" baseline="30000" dirty="0">
                <a:latin typeface="Calibri" panose="020F0502020204030204"/>
              </a:rPr>
              <a:t>nd</a:t>
            </a:r>
            <a:r>
              <a:rPr lang="en-US" altLang="zh-CN" sz="1200" dirty="0">
                <a:latin typeface="Calibri" panose="020F0502020204030204"/>
              </a:rPr>
              <a:t>, 4</a:t>
            </a:r>
            <a:r>
              <a:rPr lang="en-US" altLang="zh-CN" sz="1200" baseline="30000" dirty="0">
                <a:latin typeface="Calibri" panose="020F0502020204030204"/>
              </a:rPr>
              <a:t>th</a:t>
            </a:r>
            <a:r>
              <a:rPr lang="en-US" altLang="zh-CN" sz="1200" dirty="0">
                <a:latin typeface="Calibri" panose="020F0502020204030204"/>
              </a:rPr>
              <a:t> and 5</a:t>
            </a:r>
            <a:r>
              <a:rPr lang="en-US" altLang="zh-CN" sz="1200" baseline="30000" dirty="0">
                <a:latin typeface="Calibri" panose="020F0502020204030204"/>
              </a:rPr>
              <a:t>th</a:t>
            </a:r>
            <a:r>
              <a:rPr lang="en-US" altLang="zh-CN" sz="1200" dirty="0">
                <a:latin typeface="Calibri" panose="020F0502020204030204"/>
              </a:rPr>
              <a:t> Thurs  10.30 am – 12.00 pm</a:t>
            </a:r>
            <a:br>
              <a:rPr lang="en-NZ" altLang="zh-CN" sz="1200" dirty="0">
                <a:latin typeface="Calibri" panose="020F0502020204030204"/>
              </a:rPr>
            </a:br>
            <a:r>
              <a:rPr lang="en-NZ" altLang="zh-CN" sz="1200" dirty="0">
                <a:latin typeface="Calibri" panose="020F0502020204030204"/>
              </a:rPr>
              <a:t>Maki:</a:t>
            </a:r>
            <a:r>
              <a:rPr lang="zh-CN" altLang="en-US" sz="1200" dirty="0">
                <a:latin typeface="Calibri" panose="020F0502020204030204"/>
              </a:rPr>
              <a:t> </a:t>
            </a:r>
            <a:r>
              <a:rPr lang="en-NZ" altLang="zh-CN" sz="1200" dirty="0">
                <a:latin typeface="Calibri" panose="020F0502020204030204"/>
              </a:rPr>
              <a:t>027</a:t>
            </a:r>
            <a:r>
              <a:rPr lang="zh-CN" altLang="en-US" sz="1200" dirty="0">
                <a:latin typeface="Calibri" panose="020F0502020204030204"/>
              </a:rPr>
              <a:t> </a:t>
            </a:r>
            <a:r>
              <a:rPr lang="en-NZ" altLang="zh-CN" sz="1200" dirty="0">
                <a:latin typeface="Calibri" panose="020F0502020204030204"/>
              </a:rPr>
              <a:t>3803627</a:t>
            </a:r>
            <a:r>
              <a:rPr lang="zh-CN" altLang="en-US" sz="1200" dirty="0">
                <a:latin typeface="Calibri" panose="020F0502020204030204"/>
              </a:rPr>
              <a:t> </a:t>
            </a:r>
            <a:r>
              <a:rPr lang="en-NZ" altLang="zh-CN" sz="1200" dirty="0">
                <a:latin typeface="Calibri" panose="020F0502020204030204"/>
              </a:rPr>
              <a:t>(Japanese)</a:t>
            </a:r>
            <a:r>
              <a:rPr lang="en-US" altLang="zh-CN" sz="1200" dirty="0">
                <a:latin typeface="Calibri" panose="020F0502020204030204"/>
              </a:rPr>
              <a:t> </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Food Bank </a:t>
            </a:r>
            <a:r>
              <a:rPr lang="en-US" altLang="zh-CN" sz="1200" dirty="0"/>
              <a:t>Contact Caroline/</a:t>
            </a:r>
            <a:r>
              <a:rPr lang="en-US" altLang="zh-CN" sz="1200" dirty="0" err="1"/>
              <a:t>Dalice</a:t>
            </a:r>
            <a:endParaRPr lang="en-US" altLang="zh-CN" sz="1200" b="1" dirty="0">
              <a:latin typeface="Calibri" panose="020F0502020204030204"/>
            </a:endParaRP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Good News Flower Arrangement</a:t>
            </a:r>
            <a:br>
              <a:rPr lang="en-US" altLang="zh-CN" sz="1200" b="1" dirty="0">
                <a:latin typeface="Calibri" panose="020F0502020204030204"/>
              </a:rPr>
            </a:br>
            <a:r>
              <a:rPr lang="en-US" altLang="zh-CN" sz="1200" dirty="0">
                <a:latin typeface="Calibri" panose="020F0502020204030204"/>
              </a:rPr>
              <a:t>Annie Zhang: 027 3939345</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English Class</a:t>
            </a:r>
            <a:r>
              <a:rPr lang="zh-CN" altLang="en-US" sz="1200" b="1" dirty="0">
                <a:latin typeface="Calibri" panose="020F0502020204030204"/>
              </a:rPr>
              <a:t>：</a:t>
            </a:r>
            <a:endParaRPr lang="en-NZ" altLang="zh-CN" sz="1200" b="1" dirty="0">
              <a:latin typeface="Calibri" panose="020F0502020204030204"/>
            </a:endParaRPr>
          </a:p>
          <a:p>
            <a:pPr defTabSz="457200">
              <a:defRPr sz="1800" b="0" i="0" u="none" strike="noStrike" kern="0" cap="none" spc="0" baseline="0">
                <a:solidFill>
                  <a:srgbClr val="000000"/>
                </a:solidFill>
                <a:uFillTx/>
              </a:defRPr>
            </a:pPr>
            <a:r>
              <a:rPr lang="en-NZ" altLang="zh-CN" sz="1200" b="1" dirty="0">
                <a:latin typeface="Calibri" panose="020F0502020204030204"/>
              </a:rPr>
              <a:t>    </a:t>
            </a:r>
            <a:r>
              <a:rPr lang="en-NZ" altLang="zh-CN" sz="1200" dirty="0">
                <a:latin typeface="Calibri" panose="020F0502020204030204"/>
              </a:rPr>
              <a:t>E</a:t>
            </a:r>
            <a:r>
              <a:rPr lang="en-US" altLang="zh-CN" sz="1200" dirty="0">
                <a:latin typeface="Calibri" panose="020F0502020204030204"/>
              </a:rPr>
              <a:t>very Monday 10-2 pm church</a:t>
            </a:r>
          </a:p>
          <a:p>
            <a:pPr defTabSz="457200">
              <a:defRPr sz="1800" b="0" i="0" u="none" strike="noStrike" kern="0" cap="none" spc="0" baseline="0">
                <a:solidFill>
                  <a:srgbClr val="000000"/>
                </a:solidFill>
                <a:uFillTx/>
              </a:defRPr>
            </a:pPr>
            <a:r>
              <a:rPr lang="en-US" altLang="zh-CN" sz="1200" dirty="0">
                <a:latin typeface="Calibri" panose="020F0502020204030204"/>
              </a:rPr>
              <a:t>    downstairs</a:t>
            </a:r>
          </a:p>
          <a:p>
            <a:pPr defTabSz="457200">
              <a:defRPr sz="1800" b="0" i="0" u="none" strike="noStrike" kern="0" cap="none" spc="0" baseline="0">
                <a:solidFill>
                  <a:srgbClr val="000000"/>
                </a:solidFill>
                <a:uFillTx/>
              </a:defRPr>
            </a:pPr>
            <a:r>
              <a:rPr lang="en-US" altLang="zh-CN" sz="1200" dirty="0">
                <a:latin typeface="Calibri" panose="020F0502020204030204"/>
              </a:rPr>
              <a:t>    </a:t>
            </a:r>
            <a:r>
              <a:rPr lang="en-NZ" altLang="zh-CN" sz="1200" dirty="0">
                <a:latin typeface="Calibri" panose="020F0502020204030204"/>
              </a:rPr>
              <a:t>G</a:t>
            </a:r>
            <a:r>
              <a:rPr lang="en-US" altLang="zh-CN" sz="1200" dirty="0">
                <a:latin typeface="Calibri" panose="020F0502020204030204"/>
              </a:rPr>
              <a:t>race</a:t>
            </a:r>
            <a:r>
              <a:rPr lang="en-NZ" sz="1200" dirty="0"/>
              <a:t> (0226387288)</a:t>
            </a:r>
            <a:endParaRPr lang="en-US" altLang="zh-CN" sz="1200" dirty="0"/>
          </a:p>
          <a:p>
            <a:pPr defTabSz="457200">
              <a:defRPr sz="1800" b="0" i="0" u="none" strike="noStrike" kern="0" cap="none" spc="0" baseline="0">
                <a:solidFill>
                  <a:srgbClr val="000000"/>
                </a:solidFill>
                <a:uFillTx/>
              </a:defRPr>
            </a:pPr>
            <a:endParaRPr lang="en-US" altLang="zh-CN" sz="1200" dirty="0"/>
          </a:p>
        </p:txBody>
      </p:sp>
      <p:grpSp>
        <p:nvGrpSpPr>
          <p:cNvPr id="11" name="Group 10">
            <a:extLst>
              <a:ext uri="{FF2B5EF4-FFF2-40B4-BE49-F238E27FC236}">
                <a16:creationId xmlns:a16="http://schemas.microsoft.com/office/drawing/2014/main" id="{8B8E73C6-4CF0-BB2C-7270-10372FFEA69C}"/>
              </a:ext>
            </a:extLst>
          </p:cNvPr>
          <p:cNvGrpSpPr/>
          <p:nvPr/>
        </p:nvGrpSpPr>
        <p:grpSpPr>
          <a:xfrm>
            <a:off x="6330274" y="119157"/>
            <a:ext cx="2998782" cy="2656419"/>
            <a:chOff x="6203662" y="143221"/>
            <a:chExt cx="2998782" cy="2656419"/>
          </a:xfrm>
        </p:grpSpPr>
        <p:sp>
          <p:nvSpPr>
            <p:cNvPr id="10" name="TextBox 9"/>
            <p:cNvSpPr txBox="1"/>
            <p:nvPr/>
          </p:nvSpPr>
          <p:spPr>
            <a:xfrm>
              <a:off x="6203662" y="143221"/>
              <a:ext cx="2984103" cy="369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solidFill>
                    <a:srgbClr val="000000"/>
                  </a:solidFill>
                  <a:uFillTx/>
                  <a:latin typeface="Calibri" panose="020F0502020204030204"/>
                </a:rPr>
                <a:t>NEWS &amp; EVENTS</a:t>
              </a:r>
            </a:p>
          </p:txBody>
        </p:sp>
        <p:sp>
          <p:nvSpPr>
            <p:cNvPr id="15" name="Rectangle: Rounded Corners 14">
              <a:extLst>
                <a:ext uri="{FF2B5EF4-FFF2-40B4-BE49-F238E27FC236}">
                  <a16:creationId xmlns:a16="http://schemas.microsoft.com/office/drawing/2014/main" id="{143D8C71-4C81-45DC-897A-27BD25220AD5}"/>
                </a:ext>
              </a:extLst>
            </p:cNvPr>
            <p:cNvSpPr/>
            <p:nvPr/>
          </p:nvSpPr>
          <p:spPr>
            <a:xfrm>
              <a:off x="6209886" y="264958"/>
              <a:ext cx="2947218" cy="2215991"/>
            </a:xfrm>
            <a:prstGeom prst="roundRect">
              <a:avLst>
                <a:gd name="adj" fmla="val 1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NZ" sz="1100" dirty="0">
                <a:solidFill>
                  <a:schemeClr val="tx1"/>
                </a:solidFill>
              </a:endParaRPr>
            </a:p>
            <a:p>
              <a:pPr algn="just"/>
              <a:endParaRPr lang="en-NZ" sz="1100" dirty="0">
                <a:solidFill>
                  <a:schemeClr val="tx1"/>
                </a:solidFill>
              </a:endParaRPr>
            </a:p>
          </p:txBody>
        </p:sp>
        <p:sp>
          <p:nvSpPr>
            <p:cNvPr id="21" name="Rectangle 20">
              <a:extLst>
                <a:ext uri="{FF2B5EF4-FFF2-40B4-BE49-F238E27FC236}">
                  <a16:creationId xmlns:a16="http://schemas.microsoft.com/office/drawing/2014/main" id="{DD564189-820B-4AE7-85A8-549836811854}"/>
                </a:ext>
              </a:extLst>
            </p:cNvPr>
            <p:cNvSpPr/>
            <p:nvPr/>
          </p:nvSpPr>
          <p:spPr>
            <a:xfrm>
              <a:off x="6218341" y="506705"/>
              <a:ext cx="2984103" cy="2292935"/>
            </a:xfrm>
            <a:prstGeom prst="rect">
              <a:avLst/>
            </a:prstGeom>
          </p:spPr>
          <p:txBody>
            <a:bodyPr wrap="square">
              <a:spAutoFit/>
            </a:bodyPr>
            <a:lstStyle/>
            <a:p>
              <a:pPr algn="just">
                <a:spcBef>
                  <a:spcPts val="600"/>
                </a:spcBef>
              </a:pPr>
              <a:r>
                <a:rPr lang="en-NZ" sz="1600" b="1" u="sng" dirty="0"/>
                <a:t>Encounter </a:t>
              </a:r>
              <a:r>
                <a:rPr lang="en-NZ" sz="1200" b="1" u="sng" dirty="0"/>
                <a:t>(Church Worship &amp; Prayer Evening </a:t>
              </a:r>
              <a:r>
                <a:rPr lang="zh-CN" altLang="en-US" sz="1200" b="1" u="sng" dirty="0"/>
                <a:t>（</a:t>
              </a:r>
              <a:r>
                <a:rPr lang="en-US" altLang="zh-CN" sz="1200" b="1" u="sng" dirty="0"/>
                <a:t>every 1</a:t>
              </a:r>
              <a:r>
                <a:rPr lang="en-US" altLang="zh-CN" sz="1200" b="1" u="sng" baseline="30000" dirty="0"/>
                <a:t>st</a:t>
              </a:r>
              <a:r>
                <a:rPr lang="en-US" altLang="zh-CN" sz="1200" b="1" u="sng" dirty="0"/>
                <a:t> and 3</a:t>
              </a:r>
              <a:r>
                <a:rPr lang="en-US" altLang="zh-CN" sz="1200" b="1" u="sng" baseline="30000" dirty="0"/>
                <a:t>rd</a:t>
              </a:r>
              <a:r>
                <a:rPr lang="en-US" altLang="zh-CN" sz="1200" b="1" u="sng" dirty="0"/>
                <a:t> Sunday Evening)</a:t>
              </a:r>
              <a:endParaRPr lang="en-NZ" sz="1200" dirty="0">
                <a:highlight>
                  <a:srgbClr val="FFFF00"/>
                </a:highlight>
              </a:endParaRPr>
            </a:p>
            <a:p>
              <a:pPr algn="just">
                <a:spcBef>
                  <a:spcPts val="600"/>
                </a:spcBef>
              </a:pPr>
              <a:r>
                <a:rPr lang="en-NZ" altLang="zh-CN" sz="1200" dirty="0"/>
                <a:t>17</a:t>
              </a:r>
              <a:r>
                <a:rPr lang="en-NZ" altLang="zh-CN" sz="1200" baseline="30000" dirty="0"/>
                <a:t>th</a:t>
              </a:r>
              <a:r>
                <a:rPr lang="en-NZ" altLang="zh-CN" sz="1200" dirty="0"/>
                <a:t> March </a:t>
              </a:r>
              <a:r>
                <a:rPr lang="en-NZ" altLang="zh-CN" sz="1200" b="1" dirty="0"/>
                <a:t>(T</a:t>
              </a:r>
              <a:r>
                <a:rPr lang="en-US" altLang="zh-CN" sz="1200" b="1" dirty="0" err="1"/>
                <a:t>onight</a:t>
              </a:r>
              <a:r>
                <a:rPr lang="en-NZ" altLang="zh-CN" sz="1200" b="1" dirty="0"/>
                <a:t>)</a:t>
              </a:r>
              <a:endParaRPr lang="en-NZ" sz="1200" b="1" dirty="0"/>
            </a:p>
            <a:p>
              <a:pPr algn="just">
                <a:spcBef>
                  <a:spcPts val="600"/>
                </a:spcBef>
              </a:pPr>
              <a:r>
                <a:rPr lang="en-NZ" sz="1200" dirty="0"/>
                <a:t>You may pray in your mother tongue with different language groups. </a:t>
              </a:r>
            </a:p>
            <a:p>
              <a:pPr>
                <a:spcBef>
                  <a:spcPts val="600"/>
                </a:spcBef>
              </a:pPr>
              <a:r>
                <a:rPr lang="en-US" altLang="zh-CN" sz="1600" b="1" u="sng" dirty="0"/>
                <a:t>Other </a:t>
              </a:r>
              <a:r>
                <a:rPr lang="en-NZ" sz="1600" b="1" u="sng" dirty="0"/>
                <a:t>Monthly  Worship Service </a:t>
              </a:r>
              <a:r>
                <a:rPr lang="en-NZ" sz="1200" b="1" u="sng" dirty="0"/>
                <a:t>in Different Languages (once a month)</a:t>
              </a:r>
            </a:p>
            <a:p>
              <a:r>
                <a:rPr lang="en-NZ" sz="1200" b="1" dirty="0"/>
                <a:t>Chinese Service: </a:t>
              </a:r>
            </a:p>
            <a:p>
              <a:r>
                <a:rPr lang="en-NZ" sz="1200" dirty="0"/>
                <a:t>Last Friday </a:t>
              </a:r>
              <a:r>
                <a:rPr lang="en-US" altLang="zh-CN" sz="1200" dirty="0"/>
                <a:t>each month </a:t>
              </a:r>
              <a:r>
                <a:rPr lang="en-NZ" sz="1200" dirty="0"/>
                <a:t>7:30pm </a:t>
              </a:r>
            </a:p>
            <a:p>
              <a:endParaRPr lang="en-NZ" sz="1200" dirty="0"/>
            </a:p>
          </p:txBody>
        </p:sp>
      </p:grpSp>
      <p:sp>
        <p:nvSpPr>
          <p:cNvPr id="9" name="Rectangle: Rounded Corners 8">
            <a:extLst>
              <a:ext uri="{FF2B5EF4-FFF2-40B4-BE49-F238E27FC236}">
                <a16:creationId xmlns:a16="http://schemas.microsoft.com/office/drawing/2014/main" id="{FA2FA398-8815-451B-AA34-3B5674A1E2FC}"/>
              </a:ext>
            </a:extLst>
          </p:cNvPr>
          <p:cNvSpPr/>
          <p:nvPr/>
        </p:nvSpPr>
        <p:spPr>
          <a:xfrm>
            <a:off x="129650" y="4917634"/>
            <a:ext cx="5710084" cy="774099"/>
          </a:xfrm>
          <a:prstGeom prst="roundRect">
            <a:avLst>
              <a:gd name="adj" fmla="val 17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pPr>
            <a:endParaRPr lang="en-US" altLang="zh-CN" sz="1200" b="1" u="sng" dirty="0">
              <a:solidFill>
                <a:schemeClr val="tx1"/>
              </a:solidFill>
            </a:endParaRPr>
          </a:p>
          <a:p>
            <a:r>
              <a:rPr lang="en-US" altLang="zh-CN" sz="1200" b="1" u="sng" dirty="0">
                <a:solidFill>
                  <a:schemeClr val="tx1"/>
                </a:solidFill>
              </a:rPr>
              <a:t>Food Bank Contact</a:t>
            </a:r>
          </a:p>
          <a:p>
            <a:r>
              <a:rPr lang="en-NZ" altLang="zh-CN" sz="1200" dirty="0">
                <a:solidFill>
                  <a:schemeClr val="tx1"/>
                </a:solidFill>
              </a:rPr>
              <a:t>Caroline La </a:t>
            </a:r>
            <a:r>
              <a:rPr lang="en-US" altLang="zh-CN" sz="1200" dirty="0">
                <a:solidFill>
                  <a:schemeClr val="tx1"/>
                </a:solidFill>
              </a:rPr>
              <a:t>Grange: 021 124 6996, </a:t>
            </a:r>
            <a:r>
              <a:rPr lang="en-US" altLang="zh-CN" sz="1200" dirty="0">
                <a:solidFill>
                  <a:schemeClr val="tx1"/>
                </a:solidFill>
                <a:hlinkClick r:id="rId6"/>
              </a:rPr>
              <a:t>carolinelagrange7@gmail.com</a:t>
            </a:r>
            <a:endParaRPr lang="en-US" altLang="zh-CN" sz="1200" dirty="0">
              <a:solidFill>
                <a:schemeClr val="tx1"/>
              </a:solidFill>
            </a:endParaRPr>
          </a:p>
          <a:p>
            <a:r>
              <a:rPr lang="en-US" sz="1200" dirty="0" err="1">
                <a:solidFill>
                  <a:schemeClr val="tx1"/>
                </a:solidFill>
              </a:rPr>
              <a:t>Dalice</a:t>
            </a:r>
            <a:r>
              <a:rPr lang="en-US" sz="1200" dirty="0">
                <a:solidFill>
                  <a:schemeClr val="tx1"/>
                </a:solidFill>
              </a:rPr>
              <a:t> Yang: 022 065 1109, </a:t>
            </a:r>
            <a:r>
              <a:rPr lang="en-NZ" sz="1200" dirty="0">
                <a:solidFill>
                  <a:schemeClr val="tx1"/>
                </a:solidFill>
                <a:hlinkClick r:id="rId7"/>
              </a:rPr>
              <a:t>yangjie625@gmail.com</a:t>
            </a:r>
            <a:endParaRPr lang="en-NZ" sz="1200" dirty="0">
              <a:solidFill>
                <a:schemeClr val="tx1"/>
              </a:solidFill>
            </a:endParaRPr>
          </a:p>
          <a:p>
            <a:endParaRPr lang="en-US" altLang="zh-CN" sz="1200" b="1" u="sng" dirty="0">
              <a:solidFill>
                <a:schemeClr val="tx1"/>
              </a:solidFill>
            </a:endParaRPr>
          </a:p>
        </p:txBody>
      </p:sp>
      <p:cxnSp>
        <p:nvCxnSpPr>
          <p:cNvPr id="7" name="Straight Connector 6">
            <a:extLst>
              <a:ext uri="{FF2B5EF4-FFF2-40B4-BE49-F238E27FC236}">
                <a16:creationId xmlns:a16="http://schemas.microsoft.com/office/drawing/2014/main" id="{EE29EA7A-19F6-43E2-8F40-26B2CB8BF89E}"/>
              </a:ext>
            </a:extLst>
          </p:cNvPr>
          <p:cNvCxnSpPr>
            <a:cxnSpLocks/>
          </p:cNvCxnSpPr>
          <p:nvPr/>
        </p:nvCxnSpPr>
        <p:spPr>
          <a:xfrm>
            <a:off x="2389765" y="7882079"/>
            <a:ext cx="3373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0C70DA4-31C8-4C02-83EF-4196C244F0B7}"/>
              </a:ext>
            </a:extLst>
          </p:cNvPr>
          <p:cNvCxnSpPr>
            <a:cxnSpLocks/>
          </p:cNvCxnSpPr>
          <p:nvPr/>
        </p:nvCxnSpPr>
        <p:spPr>
          <a:xfrm>
            <a:off x="2377666" y="7418394"/>
            <a:ext cx="338527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B18595-2D78-4E45-8298-93FAE1738578}"/>
              </a:ext>
            </a:extLst>
          </p:cNvPr>
          <p:cNvSpPr txBox="1"/>
          <p:nvPr/>
        </p:nvSpPr>
        <p:spPr>
          <a:xfrm>
            <a:off x="9351120" y="7196943"/>
            <a:ext cx="2908527" cy="1092607"/>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i="1" dirty="0"/>
              <a:t>Contact </a:t>
            </a:r>
            <a:r>
              <a:rPr lang="en-US" altLang="zh-CN" sz="1200" b="1" i="1" dirty="0"/>
              <a:t>pastor David Yeh/Wendy </a:t>
            </a:r>
            <a:r>
              <a:rPr lang="en-US" altLang="zh-CN" sz="1200" i="1" dirty="0"/>
              <a:t>for the special/urgent prayer requests. Our </a:t>
            </a:r>
            <a:r>
              <a:rPr lang="en-US" altLang="zh-CN" sz="1200" b="1" i="1" dirty="0"/>
              <a:t>Prayer Ministry Team</a:t>
            </a:r>
            <a:r>
              <a:rPr lang="en-US" altLang="zh-CN" sz="1200" i="1" dirty="0"/>
              <a:t> will pray for you upon your requests.</a:t>
            </a:r>
          </a:p>
        </p:txBody>
      </p:sp>
      <p:sp>
        <p:nvSpPr>
          <p:cNvPr id="16" name="Rectangle: Rounded Corners 15">
            <a:extLst>
              <a:ext uri="{FF2B5EF4-FFF2-40B4-BE49-F238E27FC236}">
                <a16:creationId xmlns:a16="http://schemas.microsoft.com/office/drawing/2014/main" id="{829D60E5-7067-0BF1-4DBF-86F762F13E72}"/>
              </a:ext>
            </a:extLst>
          </p:cNvPr>
          <p:cNvSpPr/>
          <p:nvPr/>
        </p:nvSpPr>
        <p:spPr>
          <a:xfrm>
            <a:off x="6373109" y="5206220"/>
            <a:ext cx="2628825" cy="100763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Healing </a:t>
            </a:r>
            <a:r>
              <a:rPr lang="en-US" altLang="zh-CN" sz="1400" b="1" u="sng" dirty="0" err="1">
                <a:solidFill>
                  <a:schemeClr val="tx1"/>
                </a:solidFill>
              </a:rPr>
              <a:t>Tramua</a:t>
            </a:r>
            <a:r>
              <a:rPr lang="en-US" altLang="zh-CN" sz="1400" b="1" u="sng" dirty="0">
                <a:solidFill>
                  <a:schemeClr val="tx1"/>
                </a:solidFill>
              </a:rPr>
              <a:t> Series</a:t>
            </a:r>
          </a:p>
          <a:p>
            <a:pPr algn="ctr"/>
            <a:endParaRPr lang="en-US" altLang="zh-CN" sz="500" dirty="0">
              <a:solidFill>
                <a:schemeClr val="tx1"/>
              </a:solidFill>
            </a:endParaRPr>
          </a:p>
          <a:p>
            <a:pPr algn="ctr"/>
            <a:r>
              <a:rPr lang="en-US" altLang="zh-CN" sz="1200" dirty="0">
                <a:solidFill>
                  <a:schemeClr val="tx1"/>
                </a:solidFill>
              </a:rPr>
              <a:t>Starting from 27 Mar, 12 weeks, </a:t>
            </a:r>
          </a:p>
          <a:p>
            <a:pPr algn="ctr"/>
            <a:r>
              <a:rPr lang="en-US" altLang="zh-CN" sz="1200" dirty="0">
                <a:solidFill>
                  <a:schemeClr val="tx1"/>
                </a:solidFill>
              </a:rPr>
              <a:t>Every Wednesday 10 -1pm,</a:t>
            </a:r>
          </a:p>
          <a:p>
            <a:pPr algn="ctr"/>
            <a:r>
              <a:rPr lang="en-US" altLang="zh-CN" sz="1200" dirty="0">
                <a:solidFill>
                  <a:schemeClr val="tx1"/>
                </a:solidFill>
              </a:rPr>
              <a:t>@ church lounge</a:t>
            </a:r>
          </a:p>
        </p:txBody>
      </p:sp>
      <p:sp>
        <p:nvSpPr>
          <p:cNvPr id="3" name="Rectangle: Rounded Corners 2">
            <a:extLst>
              <a:ext uri="{FF2B5EF4-FFF2-40B4-BE49-F238E27FC236}">
                <a16:creationId xmlns:a16="http://schemas.microsoft.com/office/drawing/2014/main" id="{01AA6B63-A8A9-25C6-EF2F-590F6049FF94}"/>
              </a:ext>
            </a:extLst>
          </p:cNvPr>
          <p:cNvSpPr/>
          <p:nvPr/>
        </p:nvSpPr>
        <p:spPr>
          <a:xfrm>
            <a:off x="6373109" y="3924920"/>
            <a:ext cx="2628825" cy="1064882"/>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Ushers &amp; Greeters &amp; Tea Team</a:t>
            </a:r>
          </a:p>
          <a:p>
            <a:pPr algn="ctr"/>
            <a:r>
              <a:rPr lang="en-US" altLang="zh-CN" sz="1400" b="1" u="sng" dirty="0">
                <a:solidFill>
                  <a:schemeClr val="tx1"/>
                </a:solidFill>
              </a:rPr>
              <a:t>Training postpone to 14 April after the service @ lounge</a:t>
            </a:r>
          </a:p>
        </p:txBody>
      </p:sp>
      <p:sp>
        <p:nvSpPr>
          <p:cNvPr id="2" name="Rectangle: Rounded Corners 1">
            <a:extLst>
              <a:ext uri="{FF2B5EF4-FFF2-40B4-BE49-F238E27FC236}">
                <a16:creationId xmlns:a16="http://schemas.microsoft.com/office/drawing/2014/main" id="{E2622867-D142-69C6-4504-2F3C6DB0DDFC}"/>
              </a:ext>
            </a:extLst>
          </p:cNvPr>
          <p:cNvSpPr/>
          <p:nvPr/>
        </p:nvSpPr>
        <p:spPr>
          <a:xfrm>
            <a:off x="6373109" y="2743781"/>
            <a:ext cx="2628825" cy="100763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Shared Lunch </a:t>
            </a:r>
          </a:p>
          <a:p>
            <a:pPr algn="ctr"/>
            <a:endParaRPr lang="en-US" altLang="zh-CN" sz="500" dirty="0">
              <a:solidFill>
                <a:schemeClr val="tx1"/>
              </a:solidFill>
            </a:endParaRPr>
          </a:p>
          <a:p>
            <a:pPr algn="ctr"/>
            <a:r>
              <a:rPr lang="en-US" altLang="zh-CN" sz="1200" dirty="0">
                <a:solidFill>
                  <a:schemeClr val="tx1"/>
                </a:solidFill>
              </a:rPr>
              <a:t>31 Mar(Easter Sunday),</a:t>
            </a:r>
          </a:p>
          <a:p>
            <a:pPr algn="ctr"/>
            <a:r>
              <a:rPr lang="en-US" altLang="zh-CN" sz="1200" dirty="0">
                <a:solidFill>
                  <a:schemeClr val="tx1"/>
                </a:solidFill>
              </a:rPr>
              <a:t>after the service,</a:t>
            </a:r>
          </a:p>
          <a:p>
            <a:pPr algn="ctr"/>
            <a:r>
              <a:rPr lang="en-US" altLang="zh-CN" sz="1200" dirty="0">
                <a:solidFill>
                  <a:schemeClr val="tx1"/>
                </a:solidFill>
              </a:rPr>
              <a:t>Please bring a dish to share</a:t>
            </a:r>
          </a:p>
        </p:txBody>
      </p:sp>
      <p:sp>
        <p:nvSpPr>
          <p:cNvPr id="8" name="Rectangle: Rounded Corners 7">
            <a:extLst>
              <a:ext uri="{FF2B5EF4-FFF2-40B4-BE49-F238E27FC236}">
                <a16:creationId xmlns:a16="http://schemas.microsoft.com/office/drawing/2014/main" id="{BD5289B1-DA19-7A3B-5C7E-05B77D43B037}"/>
              </a:ext>
            </a:extLst>
          </p:cNvPr>
          <p:cNvSpPr/>
          <p:nvPr/>
        </p:nvSpPr>
        <p:spPr>
          <a:xfrm>
            <a:off x="6373109" y="6438227"/>
            <a:ext cx="2628825" cy="100763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Easter Hope Project</a:t>
            </a:r>
          </a:p>
          <a:p>
            <a:pPr algn="ctr"/>
            <a:endParaRPr lang="en-US" altLang="zh-CN" sz="500" dirty="0">
              <a:solidFill>
                <a:schemeClr val="tx1"/>
              </a:solidFill>
            </a:endParaRPr>
          </a:p>
          <a:p>
            <a:pPr algn="ctr"/>
            <a:r>
              <a:rPr lang="en-US" altLang="zh-CN" sz="1200" dirty="0">
                <a:solidFill>
                  <a:schemeClr val="tx1"/>
                </a:solidFill>
              </a:rPr>
              <a:t> Need Volunteers for Book distribution in Northshore,  please see Rachel for more details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2BF3FC9BC1CC048BB3588478BDE664E" ma:contentTypeVersion="10" ma:contentTypeDescription="Create a new document." ma:contentTypeScope="" ma:versionID="2565e56f5352d2d7b78741311bd992b1">
  <xsd:schema xmlns:xsd="http://www.w3.org/2001/XMLSchema" xmlns:xs="http://www.w3.org/2001/XMLSchema" xmlns:p="http://schemas.microsoft.com/office/2006/metadata/properties" xmlns:ns2="c2d9cb71-a9ca-481f-99f2-00284961d3fc" targetNamespace="http://schemas.microsoft.com/office/2006/metadata/properties" ma:root="true" ma:fieldsID="83ac8d19199bcdc3d09deacc396ec60d" ns2:_="">
    <xsd:import namespace="c2d9cb71-a9ca-481f-99f2-00284961d3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9cb71-a9ca-481f-99f2-00284961d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165623-34FF-489C-8487-16FE56101470}">
  <ds:schemaRefs>
    <ds:schemaRef ds:uri="http://schemas.microsoft.com/office/infopath/2007/PartnerControls"/>
    <ds:schemaRef ds:uri="http://schemas.openxmlformats.org/package/2006/metadata/core-properties"/>
    <ds:schemaRef ds:uri="http://purl.org/dc/elements/1.1/"/>
    <ds:schemaRef ds:uri="http://purl.org/dc/terms/"/>
    <ds:schemaRef ds:uri="http://purl.org/dc/dcmitype/"/>
    <ds:schemaRef ds:uri="http://schemas.microsoft.com/office/2006/metadata/properties"/>
    <ds:schemaRef ds:uri="http://schemas.microsoft.com/office/2006/documentManagement/types"/>
    <ds:schemaRef ds:uri="c2d9cb71-a9ca-481f-99f2-00284961d3fc"/>
    <ds:schemaRef ds:uri="http://www.w3.org/XML/1998/namespace"/>
  </ds:schemaRefs>
</ds:datastoreItem>
</file>

<file path=customXml/itemProps2.xml><?xml version="1.0" encoding="utf-8"?>
<ds:datastoreItem xmlns:ds="http://schemas.openxmlformats.org/officeDocument/2006/customXml" ds:itemID="{4ABF8288-8C98-4D28-8021-499E32BCE447}">
  <ds:schemaRefs>
    <ds:schemaRef ds:uri="http://schemas.microsoft.com/sharepoint/v3/contenttype/forms"/>
  </ds:schemaRefs>
</ds:datastoreItem>
</file>

<file path=customXml/itemProps3.xml><?xml version="1.0" encoding="utf-8"?>
<ds:datastoreItem xmlns:ds="http://schemas.openxmlformats.org/officeDocument/2006/customXml" ds:itemID="{31308ED4-089B-4679-804A-E7D683F13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9cb71-a9ca-481f-99f2-00284961d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Office%20Theme</Template>
  <TotalTime>99687</TotalTime>
  <Words>1319</Words>
  <Application>Microsoft Office PowerPoint</Application>
  <PresentationFormat>Custom</PresentationFormat>
  <Paragraphs>109</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DengXian</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Office</cp:lastModifiedBy>
  <cp:revision>3269</cp:revision>
  <cp:lastPrinted>2024-02-22T21:09:05Z</cp:lastPrinted>
  <dcterms:created xsi:type="dcterms:W3CDTF">2016-04-12T21:55:00Z</dcterms:created>
  <dcterms:modified xsi:type="dcterms:W3CDTF">2024-03-14T22:09:46Z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y fmtid="{D5CDD505-2E9C-101B-9397-08002B2CF9AE}" pid="3" name="ContentTypeId">
    <vt:lpwstr>0x010100B2BF3FC9BC1CC048BB3588478BDE664E</vt:lpwstr>
  </property>
</Properties>
</file>