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2/02/2024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主题：亲近上帝 （</a:t>
            </a:r>
            <a:r>
              <a:rPr lang="en-US" altLang="zh-CN" sz="8000" b="1" dirty="0">
                <a:latin typeface="+mn-ea"/>
              </a:rPr>
              <a:t>2</a:t>
            </a:r>
            <a:r>
              <a:rPr lang="zh-CN" altLang="en-US" sz="8000" b="1" dirty="0">
                <a:latin typeface="+mn-ea"/>
              </a:rPr>
              <a:t>）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</a:t>
            </a:r>
            <a:r>
              <a:rPr lang="zh-CN" altLang="en-US" sz="8000" b="1" dirty="0">
                <a:latin typeface="+mn-ea"/>
              </a:rPr>
              <a:t>歌罗西书 </a:t>
            </a:r>
            <a:r>
              <a:rPr lang="en-US" altLang="zh-CN" sz="8000" b="1" dirty="0">
                <a:latin typeface="+mn-ea"/>
              </a:rPr>
              <a:t>3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23-24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1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28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453848" y="344234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16593" y="6206104"/>
            <a:ext cx="5878972" cy="2339102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endParaRPr lang="en-US" altLang="zh-CN" sz="500" b="1" u="sng" dirty="0">
              <a:solidFill>
                <a:srgbClr val="000000"/>
              </a:solidFill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歌罗西书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23-24】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无论做甚麽，都要从心里做，像是给主做的，不是给人做的，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24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因你们知道从主那里必得着基业为赏赐；你们所事奉的乃是主基督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en-NZ" altLang="zh-CN" sz="12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腓立比书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8】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弟兄们，我还有未尽的话：凡是真实的、可敬的、公义的、清洁的、可爱的、有美名的，若有甚麽德行，若有甚麽称赞，这些事你们都要思念。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以赛亚书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6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8】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我又听见主的声音说：我可以差遣谁呢？谁肯为我们去呢？我说：我在这里，请差遣我！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约翰一书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27】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你们从主所受的恩膏常存在你们心里，并不用人教训你们，自有主的恩膏在凡事上教训你们。这恩膏是真的，不是假的；你们要按这恩膏的教训住在主里面。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哥林多前书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4-5】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我说的话、讲的道，不是用智慧委婉的言语，乃是用圣灵和大能的明证，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叫你们的信不在乎人的智慧，只在乎神的大能。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899910"/>
              </p:ext>
            </p:extLst>
          </p:nvPr>
        </p:nvGraphicFramePr>
        <p:xfrm>
          <a:off x="3691709" y="3749014"/>
          <a:ext cx="2174772" cy="2325674"/>
        </p:xfrm>
        <a:graphic>
          <a:graphicData uri="http://schemas.openxmlformats.org/drawingml/2006/table">
            <a:tbl>
              <a:tblPr/>
              <a:tblGrid>
                <a:gridCol w="1045728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29044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196353">
                <a:tc>
                  <a:txBody>
                    <a:bodyPr/>
                    <a:lstStyle/>
                    <a:p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之窗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48321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5,344,000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2569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/>
                        <a:t>Arabic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需要部分圣经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1963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16593" y="444421"/>
            <a:ext cx="3280698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提哈米阿拉伯人 在 沙特阿拉伯</a:t>
            </a:r>
          </a:p>
          <a:p>
            <a:endParaRPr lang="zh-CN" altLang="en-US" sz="1200" dirty="0"/>
          </a:p>
          <a:p>
            <a:r>
              <a:rPr lang="zh-CN" altLang="en-US" sz="1200" dirty="0"/>
              <a:t>提哈米人很容易被认出来，他们穿着五颜六色的衣服，头发上戴着花，也因为他们喜欢孩子，所以有很多大家庭。虽然大多数人生活在也门，但也有一些人作为游牧民生活在沙特阿拉伯，还有一些是农民。像这个地区的大多数民族一样，他们以极为好客而闻名。他们是穆斯林，是真正的未得之民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与苏丹阿拉伯人一样，向提哈米人传福音的主要障碍是他们住在沙特阿拉伯、也门和阿曼，这些地方都对宣教的努力关闭。他们的另一个障碍是游牧，这使得外人很难与他们联系。然而，我们必须记得，有人曾做出努力将伊斯兰教带到他们的小区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可以通过各种形式的媒体接触他们：广播、电视、互联网、脸书和视频网站。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 </a:t>
            </a:r>
            <a:r>
              <a:rPr lang="en-US" altLang="zh-CN" sz="1200" dirty="0"/>
              <a:t>“</a:t>
            </a:r>
            <a:r>
              <a:rPr lang="zh-CN" altLang="en-US" sz="1200" dirty="0"/>
              <a:t>众民看见了，就俯伏在地，说：耶和华是神！耶和华是神！</a:t>
            </a:r>
            <a:r>
              <a:rPr lang="en-US" altLang="zh-CN" sz="1200" dirty="0"/>
              <a:t>"- </a:t>
            </a:r>
            <a:r>
              <a:rPr lang="zh-CN" altLang="en-US" sz="1200" dirty="0"/>
              <a:t>列王纪上 </a:t>
            </a:r>
            <a:r>
              <a:rPr lang="en-US" altLang="zh-CN" sz="1200" dirty="0"/>
              <a:t>18:39</a:t>
            </a:r>
          </a:p>
          <a:p>
            <a:endParaRPr lang="en-US" altLang="zh-CN" sz="1200" dirty="0"/>
          </a:p>
          <a:p>
            <a:r>
              <a:rPr lang="zh-CN" altLang="en-US" sz="1200" b="1" u="sng" dirty="0"/>
              <a:t>祷告重点：</a:t>
            </a:r>
            <a:r>
              <a:rPr lang="zh-CN" altLang="en-US" sz="1200" dirty="0"/>
              <a:t>祈祷今日的未得之民群体，将明白上帝的巨大能力和良善。 </a:t>
            </a:r>
            <a:r>
              <a:rPr lang="en-US" altLang="zh-CN" sz="1200" dirty="0"/>
              <a:t>• </a:t>
            </a:r>
            <a:r>
              <a:rPr lang="zh-CN" altLang="en-US" sz="1200" dirty="0"/>
              <a:t>求神使用媒体来接触他们，并让他们经由异梦和异象为与基督相遇做好准备。 </a:t>
            </a:r>
            <a:r>
              <a:rPr lang="en-US" altLang="zh-CN" sz="1200" dirty="0"/>
              <a:t>• </a:t>
            </a:r>
            <a:r>
              <a:rPr lang="zh-CN" altLang="en-US" sz="1200" dirty="0"/>
              <a:t>为福音工人能够用当地的语言来准备福音信息祷告。 </a:t>
            </a:r>
            <a:r>
              <a:rPr lang="en-US" altLang="zh-CN" sz="1200" dirty="0"/>
              <a:t>• </a:t>
            </a:r>
            <a:r>
              <a:rPr lang="zh-CN" altLang="en-US" sz="1200" dirty="0"/>
              <a:t>为提哈米人当中的作主门徒运动祷告，这是人再大的努力都不能阻止的。 </a:t>
            </a:r>
            <a:r>
              <a:rPr lang="en-US" altLang="zh-CN" sz="1200" dirty="0"/>
              <a:t>• </a:t>
            </a:r>
            <a:r>
              <a:rPr lang="zh-CN" altLang="en-US" sz="1200" dirty="0"/>
              <a:t>为沙特阿拉伯的宗教自由祷告。 </a:t>
            </a:r>
            <a:endParaRPr lang="zh-CN" altLang="en-US" sz="1100" dirty="0"/>
          </a:p>
        </p:txBody>
      </p:sp>
      <p:pic>
        <p:nvPicPr>
          <p:cNvPr id="6" name="Picture 2" descr="Map of Arab, Tihami in Saudi Arabia">
            <a:extLst>
              <a:ext uri="{FF2B5EF4-FFF2-40B4-BE49-F238E27FC236}">
                <a16:creationId xmlns:a16="http://schemas.microsoft.com/office/drawing/2014/main" id="{7C6A895B-00CC-CE72-48FF-FAFEE49BC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92" y="621233"/>
            <a:ext cx="2612788" cy="312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 2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日</a:t>
              </a:r>
              <a:r>
                <a:rPr lang="zh-CN" altLang="en-US" sz="1100" b="1" dirty="0"/>
                <a:t>（今晚）</a:t>
              </a:r>
              <a:r>
                <a:rPr lang="zh-CN" altLang="en-US" sz="1100" dirty="0"/>
                <a:t>，</a:t>
              </a:r>
              <a:r>
                <a:rPr lang="en-NZ" altLang="zh-CN" sz="1100" dirty="0"/>
                <a:t>2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18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14111" y="7367918"/>
            <a:ext cx="2602526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青少年 </a:t>
            </a:r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CN" altLang="en-US" sz="1400" b="1" u="sng" dirty="0">
                <a:solidFill>
                  <a:schemeClr val="tx1"/>
                </a:solidFill>
              </a:rPr>
              <a:t>复活节营会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r>
              <a:rPr lang="en-NZ" altLang="zh-CN" sz="1200" dirty="0">
                <a:solidFill>
                  <a:schemeClr val="tx1"/>
                </a:solidFill>
              </a:rPr>
              <a:t>-4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P</a:t>
            </a:r>
            <a:r>
              <a:rPr lang="en-US" altLang="zh-CN" sz="1200" dirty="0" err="1">
                <a:solidFill>
                  <a:schemeClr val="tx1"/>
                </a:solidFill>
              </a:rPr>
              <a:t>astor</a:t>
            </a:r>
            <a:r>
              <a:rPr lang="en-US" altLang="zh-CN" sz="1200" dirty="0">
                <a:solidFill>
                  <a:schemeClr val="tx1"/>
                </a:solidFill>
              </a:rPr>
              <a:t> Bijoy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CADBE11-8D28-C6A9-519F-152850C92664}"/>
              </a:ext>
            </a:extLst>
          </p:cNvPr>
          <p:cNvSpPr/>
          <p:nvPr/>
        </p:nvSpPr>
        <p:spPr>
          <a:xfrm>
            <a:off x="6218925" y="6157792"/>
            <a:ext cx="2602526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女子健身小组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日起，每周四晚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7.15-8.30</a:t>
            </a:r>
            <a:r>
              <a:rPr lang="zh-CN" altLang="en-US" sz="1200" dirty="0">
                <a:solidFill>
                  <a:schemeClr val="tx1"/>
                </a:solidFill>
              </a:rPr>
              <a:t>，在教会楼下举行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R</a:t>
            </a:r>
            <a:r>
              <a:rPr lang="en-US" altLang="zh-CN" sz="1200" dirty="0" err="1">
                <a:solidFill>
                  <a:schemeClr val="tx1"/>
                </a:solidFill>
              </a:rPr>
              <a:t>achel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81459" y="3726838"/>
            <a:ext cx="2601974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教会野餐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号崇拜结束后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@L</a:t>
            </a:r>
            <a:r>
              <a:rPr lang="en-US" altLang="zh-CN" sz="1200" dirty="0" err="1">
                <a:solidFill>
                  <a:schemeClr val="tx1"/>
                </a:solidFill>
              </a:rPr>
              <a:t>ong</a:t>
            </a:r>
            <a:r>
              <a:rPr lang="en-US" altLang="zh-CN" sz="1200" dirty="0">
                <a:solidFill>
                  <a:schemeClr val="tx1"/>
                </a:solidFill>
              </a:rPr>
              <a:t> Bay Regional Park</a:t>
            </a:r>
            <a:endParaRPr lang="en-NZ" altLang="zh-CN" sz="1200" dirty="0">
              <a:solidFill>
                <a:schemeClr val="tx1"/>
              </a:solidFill>
            </a:endParaRPr>
          </a:p>
          <a:p>
            <a:r>
              <a:rPr lang="zh-CN" altLang="en-US" sz="1100" dirty="0">
                <a:solidFill>
                  <a:schemeClr val="tx1"/>
                </a:solidFill>
              </a:rPr>
              <a:t>请携带自己的午餐，如果下雨将会推迟。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ADFC7C-026D-1AF6-3764-179CF642C10A}"/>
              </a:ext>
            </a:extLst>
          </p:cNvPr>
          <p:cNvSpPr/>
          <p:nvPr/>
        </p:nvSpPr>
        <p:spPr>
          <a:xfrm>
            <a:off x="6202471" y="2516711"/>
            <a:ext cx="2601974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教会洗礼定于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25</a:t>
            </a:r>
            <a:r>
              <a:rPr lang="zh-CN" altLang="en-US" sz="1200" dirty="0">
                <a:solidFill>
                  <a:schemeClr val="tx1"/>
                </a:solidFill>
              </a:rPr>
              <a:t>日周日，请向</a:t>
            </a:r>
            <a:r>
              <a:rPr lang="en-US" altLang="zh-CN" sz="1200" dirty="0">
                <a:solidFill>
                  <a:schemeClr val="tx1"/>
                </a:solidFill>
              </a:rPr>
              <a:t>Wendy</a:t>
            </a:r>
            <a:r>
              <a:rPr lang="zh-CN" altLang="en-US" sz="1200" dirty="0">
                <a:solidFill>
                  <a:schemeClr val="tx1"/>
                </a:solidFill>
              </a:rPr>
              <a:t>或教会办公室报名，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报名截止之间：</a:t>
            </a:r>
            <a:r>
              <a:rPr lang="en-NZ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049BBE-7A42-CB9E-5103-0D7BA4E547F5}"/>
              </a:ext>
            </a:extLst>
          </p:cNvPr>
          <p:cNvSpPr/>
          <p:nvPr/>
        </p:nvSpPr>
        <p:spPr>
          <a:xfrm>
            <a:off x="6201919" y="4971116"/>
            <a:ext cx="2602526" cy="103676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中文启发课程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教会中文启发课程将于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日周日开始，报名请联络</a:t>
            </a:r>
            <a:r>
              <a:rPr lang="en-US" altLang="zh-CN" sz="1200" dirty="0">
                <a:solidFill>
                  <a:schemeClr val="tx1"/>
                </a:solidFill>
              </a:rPr>
              <a:t>Frieda</a:t>
            </a:r>
            <a:r>
              <a:rPr lang="zh-CN" altLang="en-US" sz="1200" dirty="0">
                <a:solidFill>
                  <a:schemeClr val="tx1"/>
                </a:solidFill>
              </a:rPr>
              <a:t>，或者</a:t>
            </a:r>
            <a:r>
              <a:rPr lang="en-US" altLang="zh-CN" sz="1200" dirty="0">
                <a:solidFill>
                  <a:schemeClr val="tx1"/>
                </a:solidFill>
              </a:rPr>
              <a:t>Wendy 021-02654800.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93679</TotalTime>
  <Words>2338</Words>
  <Application>Microsoft Office PowerPoint</Application>
  <PresentationFormat>Custom</PresentationFormat>
  <Paragraphs>134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2882</cp:revision>
  <cp:lastPrinted>2024-01-26T00:11:12Z</cp:lastPrinted>
  <dcterms:created xsi:type="dcterms:W3CDTF">2016-04-12T21:55:16Z</dcterms:created>
  <dcterms:modified xsi:type="dcterms:W3CDTF">2024-02-02T00:09:10Z</dcterms:modified>
</cp:coreProperties>
</file>