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"/>
  </p:notesMasterIdLst>
  <p:sldIdLst>
    <p:sldId id="256" r:id="rId2"/>
    <p:sldId id="257" r:id="rId3"/>
  </p:sldIdLst>
  <p:sldSz cx="12241213" cy="8640763"/>
  <p:notesSz cx="6800850" cy="99329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722">
          <p15:clr>
            <a:srgbClr val="A4A3A4"/>
          </p15:clr>
        </p15:guide>
        <p15:guide id="2" pos="385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A3A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28C740B-0213-469B-8347-1239CCDB9DD2}" v="8" dt="2024-01-18T22:35:27.01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7668" autoAdjust="0"/>
    <p:restoredTop sz="96357" autoAdjust="0"/>
  </p:normalViewPr>
  <p:slideViewPr>
    <p:cSldViewPr snapToGrid="0">
      <p:cViewPr varScale="1">
        <p:scale>
          <a:sx n="91" d="100"/>
          <a:sy n="91" d="100"/>
        </p:scale>
        <p:origin x="2082" y="90"/>
      </p:cViewPr>
      <p:guideLst>
        <p:guide orient="horz" pos="2722"/>
        <p:guide pos="385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notesMaster" Target="notesMasters/notes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endy Liu" userId="555135d3-8375-474e-9499-bef597c17be0" providerId="ADAL" clId="{428C740B-0213-469B-8347-1239CCDB9DD2}"/>
    <pc:docChg chg="custSel modSld">
      <pc:chgData name="Wendy Liu" userId="555135d3-8375-474e-9499-bef597c17be0" providerId="ADAL" clId="{428C740B-0213-469B-8347-1239CCDB9DD2}" dt="2024-01-18T22:37:13.246" v="733" actId="20577"/>
      <pc:docMkLst>
        <pc:docMk/>
      </pc:docMkLst>
      <pc:sldChg chg="addSp delSp modSp mod">
        <pc:chgData name="Wendy Liu" userId="555135d3-8375-474e-9499-bef597c17be0" providerId="ADAL" clId="{428C740B-0213-469B-8347-1239CCDB9DD2}" dt="2024-01-18T22:17:18.932" v="217" actId="20577"/>
        <pc:sldMkLst>
          <pc:docMk/>
          <pc:sldMk cId="612804852" sldId="256"/>
        </pc:sldMkLst>
        <pc:spChg chg="mod">
          <ac:chgData name="Wendy Liu" userId="555135d3-8375-474e-9499-bef597c17be0" providerId="ADAL" clId="{428C740B-0213-469B-8347-1239CCDB9DD2}" dt="2024-01-18T22:12:12.747" v="105" actId="20577"/>
          <ac:spMkLst>
            <pc:docMk/>
            <pc:sldMk cId="612804852" sldId="256"/>
            <ac:spMk id="8" creationId="{00000000-0000-0000-0000-000000000000}"/>
          </ac:spMkLst>
        </pc:spChg>
        <pc:spChg chg="mod">
          <ac:chgData name="Wendy Liu" userId="555135d3-8375-474e-9499-bef597c17be0" providerId="ADAL" clId="{428C740B-0213-469B-8347-1239CCDB9DD2}" dt="2024-01-18T22:10:48.678" v="66" actId="113"/>
          <ac:spMkLst>
            <pc:docMk/>
            <pc:sldMk cId="612804852" sldId="256"/>
            <ac:spMk id="10" creationId="{4A94EA54-0B72-1AA4-B213-004B034DC8D1}"/>
          </ac:spMkLst>
        </pc:spChg>
        <pc:spChg chg="mod">
          <ac:chgData name="Wendy Liu" userId="555135d3-8375-474e-9499-bef597c17be0" providerId="ADAL" clId="{428C740B-0213-469B-8347-1239CCDB9DD2}" dt="2024-01-18T22:07:43.345" v="17" actId="255"/>
          <ac:spMkLst>
            <pc:docMk/>
            <pc:sldMk cId="612804852" sldId="256"/>
            <ac:spMk id="12" creationId="{52CDF0E6-6482-EB39-0551-747FE57ACC30}"/>
          </ac:spMkLst>
        </pc:spChg>
        <pc:spChg chg="mod">
          <ac:chgData name="Wendy Liu" userId="555135d3-8375-474e-9499-bef597c17be0" providerId="ADAL" clId="{428C740B-0213-469B-8347-1239CCDB9DD2}" dt="2024-01-18T22:14:37.546" v="154" actId="20577"/>
          <ac:spMkLst>
            <pc:docMk/>
            <pc:sldMk cId="612804852" sldId="256"/>
            <ac:spMk id="16" creationId="{9FCAAC8D-B927-0B64-E857-12FFB3CD895E}"/>
          </ac:spMkLst>
        </pc:spChg>
        <pc:graphicFrameChg chg="mod modGraphic">
          <ac:chgData name="Wendy Liu" userId="555135d3-8375-474e-9499-bef597c17be0" providerId="ADAL" clId="{428C740B-0213-469B-8347-1239CCDB9DD2}" dt="2024-01-18T22:17:18.932" v="217" actId="20577"/>
          <ac:graphicFrameMkLst>
            <pc:docMk/>
            <pc:sldMk cId="612804852" sldId="256"/>
            <ac:graphicFrameMk id="3" creationId="{04D42518-B84B-D4BF-109A-17237191FE5C}"/>
          </ac:graphicFrameMkLst>
        </pc:graphicFrameChg>
        <pc:picChg chg="del">
          <ac:chgData name="Wendy Liu" userId="555135d3-8375-474e-9499-bef597c17be0" providerId="ADAL" clId="{428C740B-0213-469B-8347-1239CCDB9DD2}" dt="2024-01-18T22:03:05.127" v="0" actId="478"/>
          <ac:picMkLst>
            <pc:docMk/>
            <pc:sldMk cId="612804852" sldId="256"/>
            <ac:picMk id="2" creationId="{D85E75AC-873B-7512-C1F7-111530C8C3F1}"/>
          </ac:picMkLst>
        </pc:picChg>
        <pc:picChg chg="add mod">
          <ac:chgData name="Wendy Liu" userId="555135d3-8375-474e-9499-bef597c17be0" providerId="ADAL" clId="{428C740B-0213-469B-8347-1239CCDB9DD2}" dt="2024-01-18T22:05:30.083" v="6" actId="14100"/>
          <ac:picMkLst>
            <pc:docMk/>
            <pc:sldMk cId="612804852" sldId="256"/>
            <ac:picMk id="4" creationId="{E4C84F1A-CC33-862A-46CD-3063CFEBC544}"/>
          </ac:picMkLst>
        </pc:picChg>
      </pc:sldChg>
      <pc:sldChg chg="modSp mod">
        <pc:chgData name="Wendy Liu" userId="555135d3-8375-474e-9499-bef597c17be0" providerId="ADAL" clId="{428C740B-0213-469B-8347-1239CCDB9DD2}" dt="2024-01-18T22:37:13.246" v="733" actId="20577"/>
        <pc:sldMkLst>
          <pc:docMk/>
          <pc:sldMk cId="896321597" sldId="257"/>
        </pc:sldMkLst>
        <pc:spChg chg="mod">
          <ac:chgData name="Wendy Liu" userId="555135d3-8375-474e-9499-bef597c17be0" providerId="ADAL" clId="{428C740B-0213-469B-8347-1239CCDB9DD2}" dt="2024-01-18T22:37:13.246" v="733" actId="20577"/>
          <ac:spMkLst>
            <pc:docMk/>
            <pc:sldMk cId="896321597" sldId="257"/>
            <ac:spMk id="7" creationId="{6CADBE11-8D28-C6A9-519F-152850C92664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2863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3A33AB-072E-4C96-9ECE-16DCFEB5F1E5}" type="datetimeFigureOut">
              <a:rPr lang="en-NZ" smtClean="0"/>
              <a:t>26/01/2024</a:t>
            </a:fld>
            <a:endParaRPr lang="en-N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025525" y="1241425"/>
            <a:ext cx="4749800" cy="3352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N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9963"/>
            <a:ext cx="5441950" cy="39116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4513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2863" y="9434513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496087-E0D0-4A78-BA5A-6AF6838A27CC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2768324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5496087-E0D0-4A78-BA5A-6AF6838A27CC}" type="slidenum">
              <a:rPr lang="en-NZ" smtClean="0"/>
              <a:t>1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2922708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5496087-E0D0-4A78-BA5A-6AF6838A27CC}" type="slidenum">
              <a:rPr lang="en-NZ" smtClean="0"/>
              <a:t>2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7868024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30152" y="1414127"/>
            <a:ext cx="9180910" cy="3008266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30152" y="4538404"/>
            <a:ext cx="9180910" cy="2086184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54C1C-8B1A-4AE4-B074-FCE5453C6325}" type="datetimeFigureOut">
              <a:rPr lang="en-NZ" smtClean="0"/>
              <a:pPr/>
              <a:t>26/01/2024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1B64F-E366-4CD7-B3D1-D80F5780B320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8039118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54C1C-8B1A-4AE4-B074-FCE5453C6325}" type="datetimeFigureOut">
              <a:rPr lang="en-NZ" smtClean="0"/>
              <a:pPr/>
              <a:t>26/01/2024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1B64F-E366-4CD7-B3D1-D80F5780B320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2773553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60120" y="460043"/>
            <a:ext cx="2639511" cy="732264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41585" y="460043"/>
            <a:ext cx="7765519" cy="732264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54C1C-8B1A-4AE4-B074-FCE5453C6325}" type="datetimeFigureOut">
              <a:rPr lang="en-NZ" smtClean="0"/>
              <a:pPr/>
              <a:t>26/01/2024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1B64F-E366-4CD7-B3D1-D80F5780B320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2688489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54C1C-8B1A-4AE4-B074-FCE5453C6325}" type="datetimeFigureOut">
              <a:rPr lang="en-NZ" smtClean="0"/>
              <a:pPr/>
              <a:t>26/01/2024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1B64F-E366-4CD7-B3D1-D80F5780B320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674787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5209" y="2154192"/>
            <a:ext cx="10558047" cy="3594316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5209" y="5782512"/>
            <a:ext cx="10558047" cy="1890166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54C1C-8B1A-4AE4-B074-FCE5453C6325}" type="datetimeFigureOut">
              <a:rPr lang="en-NZ" smtClean="0"/>
              <a:pPr/>
              <a:t>26/01/2024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1B64F-E366-4CD7-B3D1-D80F5780B320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6313342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1585" y="2300204"/>
            <a:ext cx="5202515" cy="54824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116" y="2300204"/>
            <a:ext cx="5202515" cy="54824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54C1C-8B1A-4AE4-B074-FCE5453C6325}" type="datetimeFigureOut">
              <a:rPr lang="en-NZ" smtClean="0"/>
              <a:pPr/>
              <a:t>26/01/2024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1B64F-E366-4CD7-B3D1-D80F5780B320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2387618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3179" y="460041"/>
            <a:ext cx="10558047" cy="167014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3179" y="2118189"/>
            <a:ext cx="5178606" cy="103809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3179" y="3156279"/>
            <a:ext cx="5178606" cy="464241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7115" y="2118189"/>
            <a:ext cx="5204110" cy="103809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7115" y="3156279"/>
            <a:ext cx="5204110" cy="464241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54C1C-8B1A-4AE4-B074-FCE5453C6325}" type="datetimeFigureOut">
              <a:rPr lang="en-NZ" smtClean="0"/>
              <a:pPr/>
              <a:t>26/01/2024</a:t>
            </a:fld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1B64F-E366-4CD7-B3D1-D80F5780B320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7703195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54C1C-8B1A-4AE4-B074-FCE5453C6325}" type="datetimeFigureOut">
              <a:rPr lang="en-NZ" smtClean="0"/>
              <a:pPr/>
              <a:t>26/01/2024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1B64F-E366-4CD7-B3D1-D80F5780B320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8270666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54C1C-8B1A-4AE4-B074-FCE5453C6325}" type="datetimeFigureOut">
              <a:rPr lang="en-NZ" smtClean="0"/>
              <a:pPr/>
              <a:t>26/01/2024</a:t>
            </a:fld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1B64F-E366-4CD7-B3D1-D80F5780B320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05628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3179" y="576051"/>
            <a:ext cx="3948110" cy="201617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04111" y="1244112"/>
            <a:ext cx="6197115" cy="614054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3179" y="2592229"/>
            <a:ext cx="3948110" cy="48024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54C1C-8B1A-4AE4-B074-FCE5453C6325}" type="datetimeFigureOut">
              <a:rPr lang="en-NZ" smtClean="0"/>
              <a:pPr/>
              <a:t>26/01/2024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1B64F-E366-4CD7-B3D1-D80F5780B320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7685636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3179" y="576051"/>
            <a:ext cx="3948110" cy="201617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04111" y="1244112"/>
            <a:ext cx="6197115" cy="6140542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3179" y="2592229"/>
            <a:ext cx="3948110" cy="48024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54C1C-8B1A-4AE4-B074-FCE5453C6325}" type="datetimeFigureOut">
              <a:rPr lang="en-NZ" smtClean="0"/>
              <a:pPr/>
              <a:t>26/01/2024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1B64F-E366-4CD7-B3D1-D80F5780B320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368866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1584" y="460041"/>
            <a:ext cx="10558047" cy="16701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1584" y="2300204"/>
            <a:ext cx="10558047" cy="54824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41585" y="8008709"/>
            <a:ext cx="2754273" cy="460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654C1C-8B1A-4AE4-B074-FCE5453C6325}" type="datetimeFigureOut">
              <a:rPr lang="en-NZ" smtClean="0"/>
              <a:pPr/>
              <a:t>26/01/2024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54903" y="8008709"/>
            <a:ext cx="4131409" cy="460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5358" y="8008709"/>
            <a:ext cx="2754273" cy="460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21B64F-E366-4CD7-B3D1-D80F5780B320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5511632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6" Type="http://schemas.microsoft.com/office/2007/relationships/hdphoto" Target="../media/hdphoto1.wdp"/><Relationship Id="rId5" Type="http://schemas.openxmlformats.org/officeDocument/2006/relationships/image" Target="../media/image2.png"/><Relationship Id="rId4" Type="http://schemas.openxmlformats.org/officeDocument/2006/relationships/hyperlink" Target="http://www.mairangichurch.org.nz/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g"/><Relationship Id="rId3" Type="http://schemas.openxmlformats.org/officeDocument/2006/relationships/hyperlink" Target="mailto:office@mairangichurch.org.nz" TargetMode="External"/><Relationship Id="rId7" Type="http://schemas.openxmlformats.org/officeDocument/2006/relationships/hyperlink" Target="mailto:yangjie625@gmail.com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6" Type="http://schemas.openxmlformats.org/officeDocument/2006/relationships/hyperlink" Target="mailto:carolinelagrange7@gmail.com" TargetMode="External"/><Relationship Id="rId5" Type="http://schemas.openxmlformats.org/officeDocument/2006/relationships/hyperlink" Target="mailto:wendy@mairangichurch.org.nz" TargetMode="External"/><Relationship Id="rId4" Type="http://schemas.openxmlformats.org/officeDocument/2006/relationships/hyperlink" Target="mailto:david@mairangichurch.org.nz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6374732" y="3370977"/>
            <a:ext cx="5708455" cy="1716799"/>
          </a:xfrm>
        </p:spPr>
        <p:txBody>
          <a:bodyPr anchor="ctr"/>
          <a:lstStyle/>
          <a:p>
            <a:pPr algn="ctr"/>
            <a:r>
              <a:rPr lang="en-NZ" dirty="0"/>
              <a:t>Place for Pic / logo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6901610" y="7639390"/>
            <a:ext cx="5020320" cy="406104"/>
          </a:xfrm>
        </p:spPr>
        <p:txBody>
          <a:bodyPr>
            <a:noAutofit/>
          </a:bodyPr>
          <a:lstStyle/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zh-CN" altLang="en-US" sz="1050" b="1" dirty="0"/>
              <a:t>欢迎大家加入聚会前祷告会 </a:t>
            </a:r>
            <a:r>
              <a:rPr lang="en-US" altLang="zh-CN" sz="1050" b="1" dirty="0"/>
              <a:t> - </a:t>
            </a:r>
            <a:r>
              <a:rPr lang="zh-CN" altLang="en-US" sz="1050" b="1" dirty="0"/>
              <a:t>主日上午</a:t>
            </a:r>
            <a:r>
              <a:rPr lang="en-US" altLang="zh-CN" sz="1050" b="1" dirty="0"/>
              <a:t>9:30</a:t>
            </a:r>
            <a:r>
              <a:rPr lang="zh-CN" altLang="en-US" sz="1050" b="1" dirty="0"/>
              <a:t>教会副堂</a:t>
            </a:r>
            <a:endParaRPr lang="en-NZ" sz="1050" b="1" dirty="0"/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zh-CN" altLang="en-US" sz="1050" b="1" dirty="0"/>
              <a:t>教会祷告会每月第一和第三周日晚七点</a:t>
            </a:r>
            <a:endParaRPr lang="en-NZ" altLang="zh-CN" sz="1050" b="1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6806821" y="1303466"/>
            <a:ext cx="5239985" cy="429119"/>
          </a:xfrm>
        </p:spPr>
        <p:txBody>
          <a:bodyPr>
            <a:normAutofit/>
          </a:bodyPr>
          <a:lstStyle/>
          <a:p>
            <a:pPr algn="ctr"/>
            <a:r>
              <a:rPr lang="zh-CN" altLang="en-US" sz="1800" i="1" dirty="0"/>
              <a:t>認識主更多  傳揚主更多</a:t>
            </a:r>
            <a:endParaRPr lang="en-US" sz="1800" i="1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6806821" y="5167192"/>
            <a:ext cx="5020321" cy="2420607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zh-CN" altLang="en-US" sz="4400" dirty="0">
                <a:latin typeface="+mn-ea"/>
              </a:rPr>
              <a:t>主日崇拜</a:t>
            </a:r>
            <a:endParaRPr lang="en-NZ" altLang="zh-CN" sz="4400" dirty="0">
              <a:latin typeface="+mn-ea"/>
            </a:endParaRP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zh-CN" sz="4400" dirty="0">
                <a:latin typeface="+mn-ea"/>
              </a:rPr>
              <a:t>10</a:t>
            </a:r>
            <a:r>
              <a:rPr lang="zh-CN" altLang="en-US" sz="4400" dirty="0">
                <a:latin typeface="+mn-ea"/>
              </a:rPr>
              <a:t>点 </a:t>
            </a:r>
            <a:r>
              <a:rPr lang="en-NZ" altLang="zh-CN" sz="4400" dirty="0">
                <a:latin typeface="+mn-ea"/>
              </a:rPr>
              <a:t>(</a:t>
            </a:r>
            <a:r>
              <a:rPr lang="zh-CN" altLang="en-US" sz="4400" dirty="0">
                <a:latin typeface="+mn-ea"/>
              </a:rPr>
              <a:t>含线上直播）</a:t>
            </a:r>
            <a:endParaRPr lang="en-NZ" altLang="zh-CN" sz="1600" b="1" dirty="0">
              <a:latin typeface="+mn-ea"/>
            </a:endParaRPr>
          </a:p>
          <a:p>
            <a:pPr marL="0" indent="0" algn="ctr">
              <a:buNone/>
            </a:pPr>
            <a:endParaRPr lang="en-US" altLang="zh-CN" sz="4000" b="1" dirty="0">
              <a:latin typeface="+mn-ea"/>
            </a:endParaRPr>
          </a:p>
          <a:p>
            <a:pPr marL="0" indent="0" algn="ctr">
              <a:buNone/>
            </a:pPr>
            <a:r>
              <a:rPr lang="zh-CN" altLang="en-US" sz="8000" b="1" dirty="0">
                <a:latin typeface="+mn-ea"/>
              </a:rPr>
              <a:t>主题：亲近上帝 （</a:t>
            </a:r>
            <a:r>
              <a:rPr lang="en-US" altLang="zh-CN" sz="8000" b="1" dirty="0">
                <a:latin typeface="+mn-ea"/>
              </a:rPr>
              <a:t>1</a:t>
            </a:r>
            <a:r>
              <a:rPr lang="zh-CN" altLang="en-US" sz="8000" b="1" dirty="0">
                <a:latin typeface="+mn-ea"/>
              </a:rPr>
              <a:t>）</a:t>
            </a:r>
            <a:endParaRPr lang="en-NZ" altLang="zh-CN" sz="8000" b="1" dirty="0">
              <a:latin typeface="+mn-ea"/>
            </a:endParaRPr>
          </a:p>
          <a:p>
            <a:pPr marL="0" indent="0" algn="ctr">
              <a:buNone/>
            </a:pPr>
            <a:endParaRPr lang="en-NZ" altLang="zh-CN" sz="3200" b="1" dirty="0">
              <a:latin typeface="+mn-ea"/>
            </a:endParaRPr>
          </a:p>
          <a:p>
            <a:pPr marL="0" indent="0" algn="ctr">
              <a:buNone/>
            </a:pPr>
            <a:r>
              <a:rPr lang="zh-CN" altLang="en-US" sz="8000" b="1" dirty="0">
                <a:latin typeface="+mn-ea"/>
              </a:rPr>
              <a:t>经文</a:t>
            </a:r>
            <a:r>
              <a:rPr lang="en-NZ" altLang="zh-CN" sz="8000" b="1" dirty="0">
                <a:latin typeface="+mn-ea"/>
              </a:rPr>
              <a:t>: </a:t>
            </a:r>
            <a:r>
              <a:rPr lang="zh-CN" altLang="en-US" sz="8000" b="1" dirty="0">
                <a:latin typeface="+mn-ea"/>
              </a:rPr>
              <a:t>提摩太后书 </a:t>
            </a:r>
            <a:r>
              <a:rPr lang="en-US" altLang="zh-CN" sz="8000" b="1" dirty="0">
                <a:latin typeface="+mn-ea"/>
              </a:rPr>
              <a:t>3</a:t>
            </a:r>
            <a:r>
              <a:rPr lang="zh-CN" altLang="en-US" sz="8000" b="1" dirty="0">
                <a:latin typeface="+mn-ea"/>
              </a:rPr>
              <a:t>：</a:t>
            </a:r>
            <a:r>
              <a:rPr lang="en-US" altLang="zh-CN" sz="8000" b="1" dirty="0">
                <a:latin typeface="+mn-ea"/>
              </a:rPr>
              <a:t>16-17</a:t>
            </a:r>
          </a:p>
          <a:p>
            <a:pPr marL="0" indent="0" algn="ctr">
              <a:buNone/>
            </a:pPr>
            <a:r>
              <a:rPr lang="zh-CN" altLang="en-US" sz="3200" b="1" dirty="0">
                <a:latin typeface="+mn-ea"/>
              </a:rPr>
              <a:t>  </a:t>
            </a:r>
            <a:endParaRPr lang="en-NZ" altLang="zh-CN" sz="3200" b="1" dirty="0">
              <a:latin typeface="+mn-ea"/>
            </a:endParaRPr>
          </a:p>
          <a:p>
            <a:pPr marL="0" indent="0" algn="ctr">
              <a:buNone/>
            </a:pPr>
            <a:r>
              <a:rPr lang="zh-CN" altLang="en-US" sz="8000" b="1" dirty="0">
                <a:latin typeface="+mn-ea"/>
              </a:rPr>
              <a:t>讲员：</a:t>
            </a:r>
            <a:r>
              <a:rPr lang="en-NZ" altLang="zh-CN" sz="8000" b="1" dirty="0">
                <a:latin typeface="+mn-ea"/>
              </a:rPr>
              <a:t>Pastor D</a:t>
            </a:r>
            <a:r>
              <a:rPr lang="en-US" altLang="zh-CN" sz="8000" b="1" dirty="0">
                <a:latin typeface="+mn-ea"/>
              </a:rPr>
              <a:t>avid</a:t>
            </a:r>
            <a:endParaRPr lang="en-NZ" altLang="zh-CN" sz="8000" b="1" dirty="0">
              <a:latin typeface="+mn-ea"/>
            </a:endParaRPr>
          </a:p>
          <a:p>
            <a:pPr marL="0" indent="0" algn="ctr">
              <a:buNone/>
            </a:pPr>
            <a:endParaRPr lang="en-NZ" altLang="zh-CN" sz="8000" b="1" dirty="0">
              <a:latin typeface="+mn-ea"/>
            </a:endParaRPr>
          </a:p>
        </p:txBody>
      </p:sp>
      <p:pic>
        <p:nvPicPr>
          <p:cNvPr id="9" name="Picture 8" descr="MCC13478 - Mairangi Bay Church Logo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02" t="16209" r="-12370" b="23723"/>
          <a:stretch>
            <a:fillRect/>
          </a:stretch>
        </p:blipFill>
        <p:spPr bwMode="auto">
          <a:xfrm>
            <a:off x="7306966" y="48332"/>
            <a:ext cx="4601711" cy="1124900"/>
          </a:xfrm>
          <a:prstGeom prst="rect">
            <a:avLst/>
          </a:prstGeom>
          <a:noFill/>
          <a:ln>
            <a:noFill/>
          </a:ln>
        </p:spPr>
      </p:pic>
      <p:sp>
        <p:nvSpPr>
          <p:cNvPr id="27" name="Rectangle 26"/>
          <p:cNvSpPr/>
          <p:nvPr/>
        </p:nvSpPr>
        <p:spPr>
          <a:xfrm>
            <a:off x="6901610" y="2049979"/>
            <a:ext cx="502032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2000" dirty="0">
                <a:ln w="0"/>
              </a:rPr>
              <a:t>教会周报</a:t>
            </a:r>
            <a:r>
              <a:rPr lang="en-US" sz="2000" dirty="0">
                <a:ln w="0"/>
              </a:rPr>
              <a:t> </a:t>
            </a:r>
          </a:p>
          <a:p>
            <a:pPr algn="ctr"/>
            <a:r>
              <a:rPr lang="en-US" sz="2400" b="1" dirty="0">
                <a:ln w="0"/>
              </a:rPr>
              <a:t>20</a:t>
            </a:r>
            <a:r>
              <a:rPr lang="en-US" altLang="zh-CN" sz="2400" b="1" dirty="0">
                <a:ln w="0"/>
              </a:rPr>
              <a:t>24 </a:t>
            </a:r>
            <a:r>
              <a:rPr lang="zh-CN" altLang="en-US" sz="2400" b="1" dirty="0">
                <a:ln w="0"/>
              </a:rPr>
              <a:t>年</a:t>
            </a:r>
            <a:r>
              <a:rPr lang="en-NZ" altLang="zh-CN" sz="2400" b="1" dirty="0">
                <a:ln w="0"/>
              </a:rPr>
              <a:t> 1 </a:t>
            </a:r>
            <a:r>
              <a:rPr lang="zh-CN" altLang="en-US" sz="2400" b="1" dirty="0">
                <a:ln w="0"/>
              </a:rPr>
              <a:t>月</a:t>
            </a:r>
            <a:r>
              <a:rPr lang="en-NZ" altLang="zh-CN" sz="2400" b="1" dirty="0">
                <a:ln w="0"/>
              </a:rPr>
              <a:t> 28 </a:t>
            </a:r>
            <a:r>
              <a:rPr lang="zh-CN" altLang="en-US" sz="2400" b="1" dirty="0">
                <a:ln w="0"/>
              </a:rPr>
              <a:t>日</a:t>
            </a:r>
            <a:endParaRPr lang="en-US" sz="2400" b="1" dirty="0">
              <a:ln w="0"/>
            </a:endParaRPr>
          </a:p>
        </p:txBody>
      </p:sp>
      <p:sp>
        <p:nvSpPr>
          <p:cNvPr id="1025" name="TextBox 1024"/>
          <p:cNvSpPr txBox="1"/>
          <p:nvPr/>
        </p:nvSpPr>
        <p:spPr>
          <a:xfrm>
            <a:off x="6979653" y="8058858"/>
            <a:ext cx="5256336" cy="406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1000" dirty="0"/>
              <a:t>49 </a:t>
            </a:r>
            <a:r>
              <a:rPr lang="en-NZ" sz="1000" dirty="0" err="1"/>
              <a:t>Maxwelton</a:t>
            </a:r>
            <a:r>
              <a:rPr lang="en-NZ" sz="1000" dirty="0"/>
              <a:t> Drive, Mairangi Bay, North Shore, Auckland 0630 </a:t>
            </a:r>
          </a:p>
          <a:p>
            <a:pPr algn="ctr"/>
            <a:r>
              <a:rPr lang="zh-CN" altLang="en-US" sz="1000" dirty="0"/>
              <a:t>电话</a:t>
            </a:r>
            <a:r>
              <a:rPr lang="en-NZ" sz="1000" dirty="0"/>
              <a:t> 09 478-6314, </a:t>
            </a:r>
            <a:r>
              <a:rPr lang="zh-CN" altLang="en-US" sz="1000" dirty="0"/>
              <a:t>教会网站</a:t>
            </a:r>
            <a:r>
              <a:rPr lang="en-NZ" sz="1000" dirty="0"/>
              <a:t>: </a:t>
            </a:r>
            <a:r>
              <a:rPr lang="en-NZ" sz="1000" dirty="0">
                <a:hlinkClick r:id="rId4"/>
              </a:rPr>
              <a:t>www.mairangichurch.org.nz</a:t>
            </a:r>
            <a:r>
              <a:rPr lang="en-NZ" sz="1000" dirty="0"/>
              <a:t>, </a:t>
            </a:r>
            <a:r>
              <a:rPr lang="zh-CN" altLang="en-US" sz="1000" dirty="0"/>
              <a:t>电邮</a:t>
            </a:r>
            <a:r>
              <a:rPr lang="en-NZ" sz="1000" dirty="0"/>
              <a:t>: office@mairangichurch.org.nz</a:t>
            </a:r>
          </a:p>
        </p:txBody>
      </p:sp>
      <p:pic>
        <p:nvPicPr>
          <p:cNvPr id="22" name="Picture 27">
            <a:extLst>
              <a:ext uri="{FF2B5EF4-FFF2-40B4-BE49-F238E27FC236}">
                <a16:creationId xmlns:a16="http://schemas.microsoft.com/office/drawing/2014/main" id="{8A5F9123-AE0E-47F1-BCDA-32FDB36A3E3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harpenSoften amount="25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604345" y="3080083"/>
            <a:ext cx="5252834" cy="2007693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1E6E4F4B-8200-4165-9A96-59B96300EBC4}"/>
              </a:ext>
            </a:extLst>
          </p:cNvPr>
          <p:cNvSpPr txBox="1"/>
          <p:nvPr/>
        </p:nvSpPr>
        <p:spPr>
          <a:xfrm>
            <a:off x="63185" y="27871"/>
            <a:ext cx="61659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/>
              <a:t>为万国祷告 </a:t>
            </a:r>
            <a:r>
              <a:rPr lang="zh-CN" altLang="en-US" sz="1100" b="1" i="1" dirty="0"/>
              <a:t>“在列邦中述说他的荣耀！在万民中述说他的奇事！诗</a:t>
            </a:r>
            <a:r>
              <a:rPr lang="en-US" altLang="zh-CN" sz="1100" b="1" i="1" dirty="0"/>
              <a:t>96</a:t>
            </a:r>
            <a:r>
              <a:rPr lang="zh-CN" altLang="en-US" sz="1100" b="1" i="1" dirty="0"/>
              <a:t>：</a:t>
            </a:r>
            <a:r>
              <a:rPr lang="en-US" altLang="zh-CN" sz="1100" b="1" i="1" dirty="0"/>
              <a:t>3</a:t>
            </a:r>
            <a:r>
              <a:rPr lang="zh-CN" altLang="en-US" sz="1100" b="1" i="1" dirty="0"/>
              <a:t>”</a:t>
            </a:r>
            <a:endParaRPr lang="en-NZ" sz="1100" b="1" i="1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CF86DD57-8316-4ED3-8E5A-5606CDF18D45}"/>
              </a:ext>
            </a:extLst>
          </p:cNvPr>
          <p:cNvSpPr txBox="1"/>
          <p:nvPr/>
        </p:nvSpPr>
        <p:spPr>
          <a:xfrm>
            <a:off x="3231186" y="405596"/>
            <a:ext cx="244650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200" i="1" dirty="0"/>
              <a:t>由 </a:t>
            </a:r>
            <a:r>
              <a:rPr lang="zh-CN" altLang="en-US" sz="1200" b="1" i="1" dirty="0"/>
              <a:t>约书亚计划</a:t>
            </a:r>
            <a:r>
              <a:rPr lang="zh-CN" altLang="en-US" sz="1200" i="1" dirty="0"/>
              <a:t>  </a:t>
            </a:r>
            <a:r>
              <a:rPr lang="en-US" altLang="zh-CN" sz="1200" b="1" i="1" dirty="0"/>
              <a:t>Joshua Project</a:t>
            </a:r>
            <a:r>
              <a:rPr lang="zh-CN" altLang="en-US" sz="1200" i="1" dirty="0"/>
              <a:t>提供</a:t>
            </a:r>
            <a:endParaRPr lang="en-NZ" sz="1200" b="1" i="1" dirty="0"/>
          </a:p>
        </p:txBody>
      </p:sp>
      <p:sp>
        <p:nvSpPr>
          <p:cNvPr id="16" name="TextBox 29">
            <a:extLst>
              <a:ext uri="{FF2B5EF4-FFF2-40B4-BE49-F238E27FC236}">
                <a16:creationId xmlns:a16="http://schemas.microsoft.com/office/drawing/2014/main" id="{9FCAAC8D-B927-0B64-E857-12FFB3CD895E}"/>
              </a:ext>
            </a:extLst>
          </p:cNvPr>
          <p:cNvSpPr txBox="1"/>
          <p:nvPr/>
        </p:nvSpPr>
        <p:spPr>
          <a:xfrm>
            <a:off x="137976" y="6346514"/>
            <a:ext cx="5818934" cy="2200602"/>
          </a:xfrm>
          <a:prstGeom prst="rect">
            <a:avLst/>
          </a:prstGeom>
          <a:solidFill>
            <a:srgbClr val="D9D9D9">
              <a:alpha val="50000"/>
            </a:srgbClr>
          </a:solidFill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algn="just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CN" altLang="en-US" sz="1400" b="1" u="sng" dirty="0"/>
              <a:t>本周经文（和合本</a:t>
            </a:r>
            <a:r>
              <a:rPr lang="en-NZ" altLang="zh-CN" sz="1400" b="1" u="sng" dirty="0"/>
              <a:t>) </a:t>
            </a:r>
            <a:r>
              <a:rPr lang="en-US" altLang="zh-CN" sz="1400" b="1" u="sng" dirty="0"/>
              <a:t>—</a:t>
            </a:r>
          </a:p>
          <a:p>
            <a:pPr algn="just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altLang="zh-CN" sz="500" b="1" u="sng" dirty="0"/>
          </a:p>
          <a:p>
            <a:pPr algn="just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altLang="zh-CN" sz="500" b="1" u="sng" dirty="0">
              <a:solidFill>
                <a:srgbClr val="000000"/>
              </a:solidFill>
              <a:latin typeface="system-ui"/>
            </a:endParaRPr>
          </a:p>
          <a:p>
            <a:pPr algn="just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altLang="zh-CN" sz="1200" b="1" i="0" dirty="0">
                <a:solidFill>
                  <a:srgbClr val="000000"/>
                </a:solidFill>
                <a:effectLst/>
                <a:latin typeface="system-ui"/>
              </a:rPr>
              <a:t>【</a:t>
            </a:r>
            <a:r>
              <a:rPr lang="zh-CN" altLang="en-US" sz="1200" b="1" i="0" dirty="0">
                <a:solidFill>
                  <a:srgbClr val="000000"/>
                </a:solidFill>
                <a:effectLst/>
                <a:latin typeface="system-ui"/>
              </a:rPr>
              <a:t>提摩太后书 </a:t>
            </a:r>
            <a:r>
              <a:rPr lang="en-US" altLang="zh-CN" sz="1200" b="1" i="0" dirty="0">
                <a:solidFill>
                  <a:srgbClr val="000000"/>
                </a:solidFill>
                <a:effectLst/>
                <a:latin typeface="system-ui"/>
              </a:rPr>
              <a:t>3</a:t>
            </a:r>
            <a:r>
              <a:rPr lang="zh-CN" altLang="en-US" sz="1200" b="1" i="0" dirty="0">
                <a:solidFill>
                  <a:srgbClr val="000000"/>
                </a:solidFill>
                <a:effectLst/>
                <a:latin typeface="system-ui"/>
              </a:rPr>
              <a:t>：</a:t>
            </a:r>
            <a:r>
              <a:rPr lang="en-US" altLang="zh-CN" sz="1200" b="1" i="0" dirty="0">
                <a:solidFill>
                  <a:srgbClr val="000000"/>
                </a:solidFill>
                <a:effectLst/>
                <a:latin typeface="system-ui"/>
              </a:rPr>
              <a:t>16-17】 </a:t>
            </a:r>
            <a:r>
              <a:rPr lang="zh-CN" altLang="en-US" sz="1200" i="0" dirty="0">
                <a:solidFill>
                  <a:srgbClr val="000000"/>
                </a:solidFill>
                <a:effectLst/>
                <a:latin typeface="system-ui"/>
              </a:rPr>
              <a:t>圣经都是神所默示的，于教训、督责、使人归正、教导人学义都是有益的，</a:t>
            </a:r>
            <a:r>
              <a:rPr lang="en-US" altLang="zh-CN" sz="1200" i="0" dirty="0">
                <a:solidFill>
                  <a:srgbClr val="000000"/>
                </a:solidFill>
                <a:effectLst/>
                <a:latin typeface="system-ui"/>
              </a:rPr>
              <a:t>17</a:t>
            </a:r>
            <a:r>
              <a:rPr lang="zh-CN" altLang="en-US" sz="1200" i="0" dirty="0">
                <a:solidFill>
                  <a:srgbClr val="000000"/>
                </a:solidFill>
                <a:effectLst/>
                <a:latin typeface="system-ui"/>
              </a:rPr>
              <a:t>叫属神的人得以完全，预备行各样的善事。</a:t>
            </a:r>
            <a:endParaRPr lang="en-NZ" altLang="zh-CN" sz="1200" i="0" dirty="0">
              <a:solidFill>
                <a:srgbClr val="000000"/>
              </a:solidFill>
              <a:effectLst/>
              <a:latin typeface="system-ui"/>
            </a:endParaRPr>
          </a:p>
          <a:p>
            <a:pPr algn="just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altLang="zh-CN" sz="1200" b="1" i="0" dirty="0">
                <a:solidFill>
                  <a:srgbClr val="000000"/>
                </a:solidFill>
                <a:effectLst/>
                <a:latin typeface="system-ui"/>
              </a:rPr>
              <a:t>【</a:t>
            </a:r>
            <a:r>
              <a:rPr lang="zh-CN" altLang="en-US" sz="1200" b="1" i="0" dirty="0">
                <a:solidFill>
                  <a:srgbClr val="000000"/>
                </a:solidFill>
                <a:effectLst/>
                <a:latin typeface="system-ui"/>
              </a:rPr>
              <a:t>帖撒罗尼迦前书 </a:t>
            </a:r>
            <a:r>
              <a:rPr lang="en-US" altLang="zh-CN" sz="1200" b="1" i="0" dirty="0">
                <a:solidFill>
                  <a:srgbClr val="000000"/>
                </a:solidFill>
                <a:effectLst/>
                <a:latin typeface="system-ui"/>
              </a:rPr>
              <a:t>5</a:t>
            </a:r>
            <a:r>
              <a:rPr lang="zh-CN" altLang="en-US" sz="1200" b="1" i="0" dirty="0">
                <a:solidFill>
                  <a:srgbClr val="000000"/>
                </a:solidFill>
                <a:effectLst/>
                <a:latin typeface="system-ui"/>
              </a:rPr>
              <a:t>：</a:t>
            </a:r>
            <a:r>
              <a:rPr lang="en-US" altLang="zh-CN" sz="1200" b="1" i="0" dirty="0">
                <a:solidFill>
                  <a:srgbClr val="000000"/>
                </a:solidFill>
                <a:effectLst/>
                <a:latin typeface="system-ui"/>
              </a:rPr>
              <a:t>16-18】</a:t>
            </a:r>
            <a:r>
              <a:rPr lang="zh-CN" altLang="en-US" sz="1200" i="0" dirty="0">
                <a:solidFill>
                  <a:srgbClr val="000000"/>
                </a:solidFill>
                <a:effectLst/>
                <a:latin typeface="system-ui"/>
              </a:rPr>
              <a:t>要常常喜乐，</a:t>
            </a:r>
            <a:r>
              <a:rPr lang="en-US" altLang="zh-CN" sz="1200" i="0" dirty="0">
                <a:solidFill>
                  <a:srgbClr val="000000"/>
                </a:solidFill>
                <a:effectLst/>
                <a:latin typeface="system-ui"/>
              </a:rPr>
              <a:t>17</a:t>
            </a:r>
            <a:r>
              <a:rPr lang="zh-CN" altLang="en-US" sz="1200" i="0" dirty="0">
                <a:solidFill>
                  <a:srgbClr val="000000"/>
                </a:solidFill>
                <a:effectLst/>
                <a:latin typeface="system-ui"/>
              </a:rPr>
              <a:t>不住的祷告，</a:t>
            </a:r>
            <a:r>
              <a:rPr lang="en-US" altLang="zh-CN" sz="1200" i="0" dirty="0">
                <a:solidFill>
                  <a:srgbClr val="000000"/>
                </a:solidFill>
                <a:effectLst/>
                <a:latin typeface="system-ui"/>
              </a:rPr>
              <a:t>18</a:t>
            </a:r>
            <a:r>
              <a:rPr lang="zh-CN" altLang="en-US" sz="1200" i="0" dirty="0">
                <a:solidFill>
                  <a:srgbClr val="000000"/>
                </a:solidFill>
                <a:effectLst/>
                <a:latin typeface="system-ui"/>
              </a:rPr>
              <a:t>凡事谢恩；因为这是神在基督耶稣里向你们所定的旨意。</a:t>
            </a:r>
            <a:endParaRPr lang="en-NZ" altLang="zh-CN" sz="1200" i="0" dirty="0">
              <a:solidFill>
                <a:srgbClr val="000000"/>
              </a:solidFill>
              <a:effectLst/>
              <a:latin typeface="system-ui"/>
            </a:endParaRPr>
          </a:p>
          <a:p>
            <a:pPr algn="just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altLang="zh-CN" sz="1200" b="1" i="0" dirty="0">
                <a:solidFill>
                  <a:srgbClr val="000000"/>
                </a:solidFill>
                <a:effectLst/>
                <a:latin typeface="system-ui"/>
              </a:rPr>
              <a:t>【</a:t>
            </a:r>
            <a:r>
              <a:rPr lang="zh-CN" altLang="en-US" sz="1200" b="1" i="0" dirty="0">
                <a:solidFill>
                  <a:srgbClr val="000000"/>
                </a:solidFill>
                <a:effectLst/>
                <a:latin typeface="system-ui"/>
              </a:rPr>
              <a:t>箴言 </a:t>
            </a:r>
            <a:r>
              <a:rPr lang="en-US" altLang="zh-CN" sz="1200" b="1" i="0" dirty="0">
                <a:solidFill>
                  <a:srgbClr val="000000"/>
                </a:solidFill>
                <a:effectLst/>
                <a:latin typeface="system-ui"/>
              </a:rPr>
              <a:t>21</a:t>
            </a:r>
            <a:r>
              <a:rPr lang="zh-CN" altLang="en-US" sz="1200" b="1" i="0" dirty="0">
                <a:solidFill>
                  <a:srgbClr val="000000"/>
                </a:solidFill>
                <a:effectLst/>
                <a:latin typeface="system-ui"/>
              </a:rPr>
              <a:t>：</a:t>
            </a:r>
            <a:r>
              <a:rPr lang="en-US" altLang="zh-CN" sz="1200" b="1" i="0" dirty="0">
                <a:solidFill>
                  <a:srgbClr val="000000"/>
                </a:solidFill>
                <a:effectLst/>
                <a:latin typeface="system-ui"/>
              </a:rPr>
              <a:t>5】</a:t>
            </a:r>
            <a:r>
              <a:rPr lang="zh-CN" altLang="en-US" sz="1200" i="0" dirty="0">
                <a:solidFill>
                  <a:srgbClr val="000000"/>
                </a:solidFill>
                <a:effectLst/>
                <a:latin typeface="system-ui"/>
              </a:rPr>
              <a:t>殷勤筹划的，足致丰裕；行事急躁的，都必缺乏。</a:t>
            </a:r>
            <a:endParaRPr lang="en-NZ" altLang="zh-CN" sz="1200" i="0" dirty="0">
              <a:solidFill>
                <a:srgbClr val="000000"/>
              </a:solidFill>
              <a:effectLst/>
              <a:latin typeface="system-ui"/>
            </a:endParaRPr>
          </a:p>
          <a:p>
            <a:pPr algn="just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altLang="zh-CN" sz="1200" b="1" i="0" dirty="0">
                <a:solidFill>
                  <a:srgbClr val="000000"/>
                </a:solidFill>
                <a:effectLst/>
                <a:latin typeface="system-ui"/>
              </a:rPr>
              <a:t>【</a:t>
            </a:r>
            <a:r>
              <a:rPr lang="zh-CN" altLang="en-US" sz="1200" b="1" i="0" dirty="0">
                <a:solidFill>
                  <a:srgbClr val="000000"/>
                </a:solidFill>
                <a:effectLst/>
                <a:latin typeface="system-ui"/>
              </a:rPr>
              <a:t>以弗所书 </a:t>
            </a:r>
            <a:r>
              <a:rPr lang="en-US" altLang="zh-CN" sz="1200" b="1" i="0" dirty="0">
                <a:solidFill>
                  <a:srgbClr val="000000"/>
                </a:solidFill>
                <a:effectLst/>
                <a:latin typeface="system-ui"/>
              </a:rPr>
              <a:t>5</a:t>
            </a:r>
            <a:r>
              <a:rPr lang="zh-CN" altLang="en-US" sz="1200" b="1" i="0" dirty="0">
                <a:solidFill>
                  <a:srgbClr val="000000"/>
                </a:solidFill>
                <a:effectLst/>
                <a:latin typeface="system-ui"/>
              </a:rPr>
              <a:t>：</a:t>
            </a:r>
            <a:r>
              <a:rPr lang="en-US" altLang="zh-CN" sz="1200" b="1" i="0" dirty="0">
                <a:solidFill>
                  <a:srgbClr val="000000"/>
                </a:solidFill>
                <a:effectLst/>
                <a:latin typeface="system-ui"/>
              </a:rPr>
              <a:t>15-16】</a:t>
            </a:r>
            <a:r>
              <a:rPr lang="zh-CN" altLang="en-US" sz="1200" i="0" dirty="0">
                <a:solidFill>
                  <a:srgbClr val="000000"/>
                </a:solidFill>
                <a:effectLst/>
                <a:latin typeface="system-ui"/>
              </a:rPr>
              <a:t>你们要谨慎行事，不要像愚昧人，当像智慧人。</a:t>
            </a:r>
            <a:r>
              <a:rPr lang="en-US" altLang="zh-CN" sz="1200" i="0" dirty="0">
                <a:solidFill>
                  <a:srgbClr val="000000"/>
                </a:solidFill>
                <a:effectLst/>
                <a:latin typeface="system-ui"/>
              </a:rPr>
              <a:t>16</a:t>
            </a:r>
            <a:r>
              <a:rPr lang="zh-CN" altLang="en-US" sz="1200" i="0" dirty="0">
                <a:solidFill>
                  <a:srgbClr val="000000"/>
                </a:solidFill>
                <a:effectLst/>
                <a:latin typeface="system-ui"/>
              </a:rPr>
              <a:t>要爱惜光阴，因为现今的世代邪恶。</a:t>
            </a:r>
            <a:endParaRPr lang="en-NZ" altLang="zh-CN" sz="1200" b="1" i="0" dirty="0">
              <a:solidFill>
                <a:srgbClr val="000000"/>
              </a:solidFill>
              <a:effectLst/>
              <a:latin typeface="system-ui"/>
            </a:endParaRPr>
          </a:p>
          <a:p>
            <a:pPr algn="just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altLang="zh-CN" sz="1200" b="1" i="0" dirty="0">
                <a:solidFill>
                  <a:srgbClr val="000000"/>
                </a:solidFill>
                <a:effectLst/>
                <a:latin typeface="system-ui"/>
              </a:rPr>
              <a:t>【</a:t>
            </a:r>
            <a:r>
              <a:rPr lang="zh-CN" altLang="en-US" sz="1200" b="1" i="0" dirty="0">
                <a:solidFill>
                  <a:srgbClr val="000000"/>
                </a:solidFill>
                <a:effectLst/>
                <a:latin typeface="system-ui"/>
              </a:rPr>
              <a:t>以弗所书 </a:t>
            </a:r>
            <a:r>
              <a:rPr lang="en-US" altLang="zh-CN" sz="1200" b="1" i="0" dirty="0">
                <a:solidFill>
                  <a:srgbClr val="000000"/>
                </a:solidFill>
                <a:effectLst/>
                <a:latin typeface="system-ui"/>
              </a:rPr>
              <a:t>5</a:t>
            </a:r>
            <a:r>
              <a:rPr lang="zh-CN" altLang="en-US" sz="1200" b="1" i="0" dirty="0">
                <a:solidFill>
                  <a:srgbClr val="000000"/>
                </a:solidFill>
                <a:effectLst/>
                <a:latin typeface="system-ui"/>
              </a:rPr>
              <a:t>：</a:t>
            </a:r>
            <a:r>
              <a:rPr lang="en-US" altLang="zh-CN" sz="1200" b="1" i="0" dirty="0">
                <a:solidFill>
                  <a:srgbClr val="000000"/>
                </a:solidFill>
                <a:effectLst/>
                <a:latin typeface="system-ui"/>
              </a:rPr>
              <a:t>15-17】</a:t>
            </a:r>
            <a:r>
              <a:rPr lang="zh-CN" altLang="en-US" sz="1200" i="0" dirty="0">
                <a:solidFill>
                  <a:srgbClr val="000000"/>
                </a:solidFill>
                <a:effectLst/>
                <a:latin typeface="system-ui"/>
              </a:rPr>
              <a:t>你们要谨慎行事，不要像愚昧人，当像智慧人。</a:t>
            </a:r>
            <a:r>
              <a:rPr lang="en-US" altLang="zh-CN" sz="1200" i="0" dirty="0">
                <a:solidFill>
                  <a:srgbClr val="000000"/>
                </a:solidFill>
                <a:effectLst/>
                <a:latin typeface="system-ui"/>
              </a:rPr>
              <a:t>16</a:t>
            </a:r>
            <a:r>
              <a:rPr lang="zh-CN" altLang="en-US" sz="1200" i="0" dirty="0">
                <a:solidFill>
                  <a:srgbClr val="000000"/>
                </a:solidFill>
                <a:effectLst/>
                <a:latin typeface="system-ui"/>
              </a:rPr>
              <a:t>要爱惜光阴，因为现今的世代邪恶。</a:t>
            </a:r>
            <a:r>
              <a:rPr lang="en-US" altLang="zh-CN" sz="1200" i="0" dirty="0">
                <a:solidFill>
                  <a:srgbClr val="000000"/>
                </a:solidFill>
                <a:effectLst/>
                <a:latin typeface="system-ui"/>
              </a:rPr>
              <a:t>17</a:t>
            </a:r>
            <a:r>
              <a:rPr lang="zh-CN" altLang="en-US" sz="1200" i="0" dirty="0">
                <a:solidFill>
                  <a:srgbClr val="000000"/>
                </a:solidFill>
                <a:effectLst/>
                <a:latin typeface="system-ui"/>
              </a:rPr>
              <a:t>不要作糊涂人，要明白主的旨意如何。</a:t>
            </a:r>
            <a:endParaRPr lang="en-NZ" altLang="zh-CN" sz="500" dirty="0">
              <a:solidFill>
                <a:srgbClr val="000000"/>
              </a:solidFill>
              <a:latin typeface="system-ui"/>
            </a:endParaRPr>
          </a:p>
          <a:p>
            <a:pPr algn="just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NZ" altLang="zh-CN" sz="500" i="0" dirty="0">
              <a:solidFill>
                <a:srgbClr val="000000"/>
              </a:solidFill>
              <a:effectLst/>
              <a:latin typeface="system-ui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04D42518-B84B-D4BF-109A-17237191FE5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6829818"/>
              </p:ext>
            </p:extLst>
          </p:nvPr>
        </p:nvGraphicFramePr>
        <p:xfrm>
          <a:off x="3951266" y="3433251"/>
          <a:ext cx="2301579" cy="2705776"/>
        </p:xfrm>
        <a:graphic>
          <a:graphicData uri="http://schemas.openxmlformats.org/drawingml/2006/table">
            <a:tbl>
              <a:tblPr/>
              <a:tblGrid>
                <a:gridCol w="1061006">
                  <a:extLst>
                    <a:ext uri="{9D8B030D-6E8A-4147-A177-3AD203B41FA5}">
                      <a16:colId xmlns:a16="http://schemas.microsoft.com/office/drawing/2014/main" val="3323041517"/>
                    </a:ext>
                  </a:extLst>
                </a:gridCol>
                <a:gridCol w="1240573">
                  <a:extLst>
                    <a:ext uri="{9D8B030D-6E8A-4147-A177-3AD203B41FA5}">
                      <a16:colId xmlns:a16="http://schemas.microsoft.com/office/drawing/2014/main" val="990777293"/>
                    </a:ext>
                  </a:extLst>
                </a:gridCol>
              </a:tblGrid>
              <a:tr h="230622">
                <a:tc>
                  <a:txBody>
                    <a:bodyPr/>
                    <a:lstStyle/>
                    <a:p>
                      <a:r>
                        <a:rPr lang="en-NZ" altLang="zh-CN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10/40</a:t>
                      </a:r>
                      <a:r>
                        <a:rPr lang="zh-CN" alt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之窗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是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40333790"/>
                  </a:ext>
                </a:extLst>
              </a:tr>
              <a:tr h="230622">
                <a:tc>
                  <a:txBody>
                    <a:bodyPr/>
                    <a:lstStyle/>
                    <a:p>
                      <a:r>
                        <a:rPr lang="zh-CN" alt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总人口数</a:t>
                      </a:r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endParaRPr lang="zh-CN" altLang="en-US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NZ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258,000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98535642"/>
                  </a:ext>
                </a:extLst>
              </a:tr>
              <a:tr h="230622">
                <a:tc>
                  <a:txBody>
                    <a:bodyPr/>
                    <a:lstStyle/>
                    <a:p>
                      <a:r>
                        <a:rPr lang="zh-CN" alt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世界人口</a:t>
                      </a:r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endParaRPr lang="zh-CN" altLang="en-US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NZ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269,000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23523312"/>
                  </a:ext>
                </a:extLst>
              </a:tr>
              <a:tr h="230622">
                <a:tc>
                  <a:txBody>
                    <a:bodyPr/>
                    <a:lstStyle/>
                    <a:p>
                      <a:r>
                        <a:rPr lang="zh-CN" alt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主要语言</a:t>
                      </a:r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endParaRPr lang="zh-CN" altLang="en-US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i="0" dirty="0"/>
                        <a:t>Bajau</a:t>
                      </a:r>
                      <a:r>
                        <a:rPr lang="en-NZ" sz="1200" b="0" i="0" dirty="0"/>
                        <a:t>,</a:t>
                      </a:r>
                      <a:r>
                        <a:rPr lang="en-US" sz="1200" b="0" i="0" dirty="0"/>
                        <a:t> </a:t>
                      </a:r>
                    </a:p>
                    <a:p>
                      <a:r>
                        <a:rPr lang="en-US" sz="1200" b="0" i="0" dirty="0"/>
                        <a:t>West Coast</a:t>
                      </a:r>
                    </a:p>
                  </a:txBody>
                  <a:tcPr marL="16898" marR="16898" marT="16898" marB="168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6778431"/>
                  </a:ext>
                </a:extLst>
              </a:tr>
              <a:tr h="230622">
                <a:tc>
                  <a:txBody>
                    <a:bodyPr/>
                    <a:lstStyle/>
                    <a:p>
                      <a:r>
                        <a:rPr lang="zh-CN" alt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主要宗教</a:t>
                      </a:r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endParaRPr lang="zh-CN" altLang="en-US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200" b="0" i="0" dirty="0">
                          <a:effectLst/>
                        </a:rPr>
                        <a:t>伊斯兰教</a:t>
                      </a:r>
                      <a:endParaRPr lang="en-NZ" sz="1200" b="0" i="0" dirty="0">
                        <a:effectLst/>
                      </a:endParaRPr>
                    </a:p>
                  </a:txBody>
                  <a:tcPr marL="16898" marR="16898" marT="16898" marB="168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59795340"/>
                  </a:ext>
                </a:extLst>
              </a:tr>
              <a:tr h="230622">
                <a:tc>
                  <a:txBody>
                    <a:bodyPr/>
                    <a:lstStyle/>
                    <a:p>
                      <a:r>
                        <a:rPr lang="zh-CN" alt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圣经</a:t>
                      </a:r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endParaRPr lang="zh-CN" altLang="en-US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需要翻译圣经</a:t>
                      </a:r>
                      <a:endParaRPr lang="en-US" altLang="zh-CN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4984707"/>
                  </a:ext>
                </a:extLst>
              </a:tr>
              <a:tr h="230622">
                <a:tc>
                  <a:txBody>
                    <a:bodyPr/>
                    <a:lstStyle/>
                    <a:p>
                      <a:r>
                        <a:rPr lang="zh-CN" alt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线上语音</a:t>
                      </a:r>
                      <a:r>
                        <a:rPr lang="en-NZ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NT: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无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0562005"/>
                  </a:ext>
                </a:extLst>
              </a:tr>
              <a:tr h="230622">
                <a:tc>
                  <a:txBody>
                    <a:bodyPr/>
                    <a:lstStyle/>
                    <a:p>
                      <a:r>
                        <a:rPr lang="zh-CN" alt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耶穌传</a:t>
                      </a:r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endParaRPr lang="zh-CN" altLang="en-US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无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78649157"/>
                  </a:ext>
                </a:extLst>
              </a:tr>
              <a:tr h="230622">
                <a:tc>
                  <a:txBody>
                    <a:bodyPr/>
                    <a:lstStyle/>
                    <a:p>
                      <a:r>
                        <a:rPr lang="zh-CN" alt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录音</a:t>
                      </a:r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endParaRPr lang="zh-CN" altLang="en-US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无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76877925"/>
                  </a:ext>
                </a:extLst>
              </a:tr>
              <a:tr h="230622">
                <a:tc>
                  <a:txBody>
                    <a:bodyPr/>
                    <a:lstStyle/>
                    <a:p>
                      <a:r>
                        <a:rPr lang="zh-CN" alt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基督的追随者</a:t>
                      </a:r>
                      <a:r>
                        <a:rPr lang="en-US" altLang="zh-TW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endParaRPr lang="zh-TW" altLang="en-US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少于</a:t>
                      </a:r>
                      <a:r>
                        <a:rPr lang="en-NZ" altLang="zh-CN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0.2%</a:t>
                      </a:r>
                      <a:endParaRPr lang="zh-TW" altLang="en-US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36228248"/>
                  </a:ext>
                </a:extLst>
              </a:tr>
              <a:tr h="230622">
                <a:tc>
                  <a:txBody>
                    <a:bodyPr/>
                    <a:lstStyle/>
                    <a:p>
                      <a:r>
                        <a:rPr lang="zh-CN" alt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状态</a:t>
                      </a:r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endParaRPr lang="zh-CN" altLang="en-US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未接触的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46024822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52CDF0E6-6482-EB39-0551-747FE57ACC30}"/>
              </a:ext>
            </a:extLst>
          </p:cNvPr>
          <p:cNvSpPr txBox="1"/>
          <p:nvPr/>
        </p:nvSpPr>
        <p:spPr>
          <a:xfrm>
            <a:off x="137976" y="760069"/>
            <a:ext cx="2127531" cy="30162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US" altLang="zh-CN" sz="1100" dirty="0"/>
          </a:p>
          <a:p>
            <a:r>
              <a:rPr lang="zh-CN" altLang="en-US" sz="1200" dirty="0"/>
              <a:t>马来西亚沙巴州的西海岸巴遥人，传统上被称为海上游牧民，居住在船上，从事海上贸易。虽然有些巴遥人仍然主要靠海为生，但其他人已经采取农业生活方式。</a:t>
            </a:r>
          </a:p>
          <a:p>
            <a:endParaRPr lang="zh-CN" altLang="en-US" sz="1200" dirty="0"/>
          </a:p>
          <a:p>
            <a:r>
              <a:rPr lang="zh-CN" altLang="en-US" sz="1200" b="1" u="sng" dirty="0"/>
              <a:t>事工阻礙：</a:t>
            </a:r>
            <a:endParaRPr lang="en-US" altLang="zh-CN" sz="1200" b="1" u="sng" dirty="0"/>
          </a:p>
          <a:p>
            <a:r>
              <a:rPr lang="zh-CN" altLang="en-US" sz="1200" dirty="0"/>
              <a:t>巴遥人坚信伊斯兰教，认为成为巴遥人就是成为穆斯林。</a:t>
            </a:r>
            <a:endParaRPr lang="en-NZ" altLang="zh-CN" sz="1200" dirty="0"/>
          </a:p>
          <a:p>
            <a:endParaRPr lang="en-NZ" altLang="zh-CN" sz="1200" dirty="0"/>
          </a:p>
          <a:p>
            <a:r>
              <a:rPr lang="zh-CN" altLang="en-US" sz="1200" b="1" u="sng" dirty="0"/>
              <a:t>外展创意想法：</a:t>
            </a:r>
            <a:endParaRPr lang="en-US" altLang="zh-CN" sz="1200" b="1" u="sng" dirty="0"/>
          </a:p>
          <a:p>
            <a:r>
              <a:rPr lang="zh-CN" altLang="en-US" sz="1200" dirty="0"/>
              <a:t>至今尚无他们语言的圣经和基督教资源。巴遥人的广播</a:t>
            </a:r>
          </a:p>
          <a:p>
            <a:endParaRPr lang="zh-CN" altLang="en-US" sz="11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A94EA54-0B72-1AA4-B213-004B034DC8D1}"/>
              </a:ext>
            </a:extLst>
          </p:cNvPr>
          <p:cNvSpPr txBox="1"/>
          <p:nvPr/>
        </p:nvSpPr>
        <p:spPr>
          <a:xfrm>
            <a:off x="121864" y="3528463"/>
            <a:ext cx="3829402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1200" dirty="0"/>
              <a:t>电台每天都有广播，基督教广播可以有效地接触他们。</a:t>
            </a:r>
          </a:p>
          <a:p>
            <a:endParaRPr lang="zh-CN" altLang="en-US" sz="1200" dirty="0"/>
          </a:p>
          <a:p>
            <a:r>
              <a:rPr lang="zh-CN" altLang="en-US" sz="1200" b="1" u="sng" dirty="0"/>
              <a:t>经文焦点</a:t>
            </a:r>
            <a:r>
              <a:rPr lang="en-US" altLang="zh-CN" sz="1200" b="1" u="sng" dirty="0"/>
              <a:t>:</a:t>
            </a:r>
          </a:p>
          <a:p>
            <a:r>
              <a:rPr lang="en-US" altLang="zh-CN" sz="1200" dirty="0"/>
              <a:t> </a:t>
            </a:r>
            <a:r>
              <a:rPr lang="zh-CN" altLang="en-US" sz="1200" dirty="0"/>
              <a:t>“我 必 叫 你 成 为 大 国 。 我 必 赐 福 给 你 ， 叫 你 的 名 为 大 ； 你 也 要 叫 别 人 得 福 。为 你 祝 福 的 ， 我 必 赐 福 与 他 ； 那 咒 诅 你 的 ， 我 必 咒 诅 他 。 地 上 的 万 族 都 要 因 你 得 福 。” </a:t>
            </a:r>
            <a:r>
              <a:rPr lang="en-US" altLang="zh-CN" sz="1200" dirty="0"/>
              <a:t>- </a:t>
            </a:r>
            <a:r>
              <a:rPr lang="zh-CN" altLang="en-US" sz="1200" dirty="0"/>
              <a:t>创世记 </a:t>
            </a:r>
            <a:r>
              <a:rPr lang="en-US" altLang="zh-CN" sz="1200" dirty="0"/>
              <a:t>12:2-3</a:t>
            </a:r>
          </a:p>
          <a:p>
            <a:endParaRPr lang="en-US" altLang="zh-CN" sz="1200" dirty="0">
              <a:highlight>
                <a:srgbClr val="FFFF00"/>
              </a:highlight>
            </a:endParaRPr>
          </a:p>
          <a:p>
            <a:r>
              <a:rPr lang="zh-CN" altLang="en-US" sz="1200" b="1" u="sng" dirty="0"/>
              <a:t>祷告重点：</a:t>
            </a:r>
            <a:endParaRPr lang="en-NZ" altLang="zh-CN" sz="1200" b="1" u="sng" dirty="0"/>
          </a:p>
          <a:p>
            <a:r>
              <a:rPr lang="zh-CN" altLang="en-US" sz="1200" dirty="0"/>
              <a:t>祈祷今日的未得之民群体中，有许多领袖寻求并找到上帝的祝福，这些祝福是祂自起初便定意给予他们的。 求主让周围社区的基督信徒能够与巴遥人分享福音。 求主让耶稣基督的爱能够感动这些精通海上贸易的能手，让他们自发地开展植堂运动。 </a:t>
            </a:r>
            <a:endParaRPr lang="en-NZ" altLang="zh-CN" sz="1200" dirty="0"/>
          </a:p>
        </p:txBody>
      </p:sp>
      <p:pic>
        <p:nvPicPr>
          <p:cNvPr id="2" name="Picture 2" descr="Map of Bajau, West Coast in Malaysia">
            <a:extLst>
              <a:ext uri="{FF2B5EF4-FFF2-40B4-BE49-F238E27FC236}">
                <a16:creationId xmlns:a16="http://schemas.microsoft.com/office/drawing/2014/main" id="{C5DF76C8-D4BF-CF39-B0E0-4C3A5E59C3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9395" y="760069"/>
            <a:ext cx="3707515" cy="25609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96BBFBE3-72FC-CD13-07E2-5D1ABB254F3F}"/>
              </a:ext>
            </a:extLst>
          </p:cNvPr>
          <p:cNvSpPr txBox="1"/>
          <p:nvPr/>
        </p:nvSpPr>
        <p:spPr>
          <a:xfrm>
            <a:off x="137976" y="452292"/>
            <a:ext cx="2431833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1400" b="1" dirty="0"/>
              <a:t>西海岸巴遥人在马来西亚 </a:t>
            </a:r>
            <a:endParaRPr lang="en-NZ" altLang="zh-CN" sz="1400" b="1" dirty="0"/>
          </a:p>
        </p:txBody>
      </p:sp>
    </p:spTree>
    <p:extLst>
      <p:ext uri="{BB962C8B-B14F-4D97-AF65-F5344CB8AC3E}">
        <p14:creationId xmlns:p14="http://schemas.microsoft.com/office/powerpoint/2010/main" val="6128048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44" y="237440"/>
            <a:ext cx="5717821" cy="998115"/>
          </a:xfrm>
        </p:spPr>
        <p:txBody>
          <a:bodyPr>
            <a:noAutofit/>
          </a:bodyPr>
          <a:lstStyle/>
          <a:p>
            <a:pPr algn="just"/>
            <a:r>
              <a:rPr lang="zh-CN" altLang="en-US" sz="1400" u="sng" dirty="0"/>
              <a:t>欢迎来到麦朗依湾社区教会</a:t>
            </a:r>
            <a:r>
              <a:rPr lang="en-US" sz="1400" u="sng" dirty="0"/>
              <a:t> (MBCC)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zh-CN" altLang="en-US" sz="1200" b="0" dirty="0"/>
              <a:t>如果您是第一次来到我们当中参加我们的主日崇拜，请在聚会结束后到我们的欢迎角，我们将非常乐意回答您有关教会的问题。我们是个国际性多元文化教会，每周迎接来自各国的家庭和个人，向各样语言和文化背景的会众开放。</a:t>
            </a:r>
            <a:endParaRPr lang="en-NZ" altLang="zh-CN" sz="1200" b="0" dirty="0"/>
          </a:p>
          <a:p>
            <a:pPr algn="ctr">
              <a:lnSpc>
                <a:spcPct val="100000"/>
              </a:lnSpc>
              <a:spcBef>
                <a:spcPts val="600"/>
              </a:spcBef>
            </a:pPr>
            <a:r>
              <a:rPr lang="ja-JP" altLang="en-US" sz="1200" b="0" dirty="0"/>
              <a:t>欢迎中国朋友参加</a:t>
            </a:r>
            <a:r>
              <a:rPr lang="en-ZW" sz="1200" b="0" dirty="0"/>
              <a:t>. </a:t>
            </a:r>
            <a:r>
              <a:rPr lang="ja-JP" altLang="en-US" sz="1200" b="0" dirty="0"/>
              <a:t>どの国の方も大歓迎します。</a:t>
            </a:r>
            <a:endParaRPr lang="en-NZ" sz="1200" b="0" dirty="0"/>
          </a:p>
        </p:txBody>
      </p:sp>
      <p:sp>
        <p:nvSpPr>
          <p:cNvPr id="17" name="TextBox 16"/>
          <p:cNvSpPr txBox="1"/>
          <p:nvPr/>
        </p:nvSpPr>
        <p:spPr>
          <a:xfrm>
            <a:off x="58487" y="2220918"/>
            <a:ext cx="5877713" cy="187743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lvl="0">
              <a:spcBef>
                <a:spcPts val="600"/>
              </a:spcBef>
            </a:pPr>
            <a:r>
              <a:rPr lang="zh-CN" altLang="en-US" sz="1400" u="sng" dirty="0"/>
              <a:t>教会联系信息</a:t>
            </a:r>
            <a:endParaRPr lang="en-US" altLang="zh-CN" sz="1400" u="sng" dirty="0"/>
          </a:p>
          <a:p>
            <a:pPr>
              <a:spcBef>
                <a:spcPts val="600"/>
              </a:spcBef>
            </a:pPr>
            <a:r>
              <a:rPr lang="zh-CN" altLang="en-US" sz="1200" dirty="0"/>
              <a:t>教会办公室</a:t>
            </a:r>
            <a:r>
              <a:rPr lang="es-ES" sz="1200" dirty="0"/>
              <a:t>: 09 478-6314</a:t>
            </a:r>
            <a:r>
              <a:rPr lang="en-NZ" sz="1200" dirty="0"/>
              <a:t>,</a:t>
            </a:r>
            <a:r>
              <a:rPr lang="es-ES" sz="1200" dirty="0"/>
              <a:t> </a:t>
            </a:r>
            <a:r>
              <a:rPr lang="es-ES" sz="1200" dirty="0">
                <a:hlinkClick r:id="rId3"/>
              </a:rPr>
              <a:t>office@mairangichurch.org.nz</a:t>
            </a:r>
            <a:endParaRPr lang="es-ES" sz="1200" dirty="0"/>
          </a:p>
          <a:p>
            <a:pPr>
              <a:spcBef>
                <a:spcPts val="600"/>
              </a:spcBef>
            </a:pPr>
            <a:r>
              <a:rPr lang="zh-CN" altLang="en-US" sz="1200" dirty="0"/>
              <a:t>周二至周五</a:t>
            </a:r>
            <a:r>
              <a:rPr lang="zh-CN" altLang="en-US" sz="1200" dirty="0">
                <a:latin typeface="+mn-ea"/>
              </a:rPr>
              <a:t>早上</a:t>
            </a:r>
            <a:r>
              <a:rPr lang="en-US" altLang="zh-CN" sz="1200" dirty="0">
                <a:latin typeface="+mn-ea"/>
              </a:rPr>
              <a:t>9</a:t>
            </a:r>
            <a:r>
              <a:rPr lang="zh-CN" altLang="en-US" sz="1200" dirty="0">
                <a:latin typeface="+mn-ea"/>
              </a:rPr>
              <a:t>：</a:t>
            </a:r>
            <a:r>
              <a:rPr lang="en-US" altLang="zh-CN" sz="1200" dirty="0">
                <a:latin typeface="+mn-ea"/>
              </a:rPr>
              <a:t>30 – </a:t>
            </a:r>
            <a:r>
              <a:rPr lang="zh-CN" altLang="en-US" sz="1200" dirty="0">
                <a:latin typeface="+mn-ea"/>
              </a:rPr>
              <a:t>下午</a:t>
            </a:r>
            <a:r>
              <a:rPr lang="en-US" altLang="zh-CN" sz="1200" dirty="0">
                <a:latin typeface="+mn-ea"/>
              </a:rPr>
              <a:t>12</a:t>
            </a:r>
            <a:r>
              <a:rPr lang="zh-CN" altLang="en-US" sz="1200" dirty="0">
                <a:latin typeface="+mn-ea"/>
              </a:rPr>
              <a:t>：</a:t>
            </a:r>
            <a:r>
              <a:rPr lang="en-US" altLang="zh-CN" sz="1200" dirty="0">
                <a:latin typeface="+mn-ea"/>
              </a:rPr>
              <a:t>30 </a:t>
            </a:r>
            <a:r>
              <a:rPr lang="zh-CN" altLang="en-US" sz="1200" dirty="0">
                <a:latin typeface="+mn-ea"/>
              </a:rPr>
              <a:t>（其它时间请预约）</a:t>
            </a:r>
            <a:endParaRPr lang="es-ES" altLang="zh-CN" sz="1200" dirty="0">
              <a:latin typeface="+mn-ea"/>
            </a:endParaRPr>
          </a:p>
          <a:p>
            <a:pPr>
              <a:spcBef>
                <a:spcPts val="600"/>
              </a:spcBef>
            </a:pPr>
            <a:r>
              <a:rPr lang="zh-CN" altLang="en-US" sz="1200" dirty="0"/>
              <a:t>暂代主任 牧师 </a:t>
            </a:r>
            <a:r>
              <a:rPr lang="en-NZ" altLang="zh-CN" sz="1200" dirty="0"/>
              <a:t>	</a:t>
            </a:r>
            <a:r>
              <a:rPr lang="en-US" sz="1200" dirty="0"/>
              <a:t>David Yeh</a:t>
            </a:r>
            <a:r>
              <a:rPr lang="zh-CN" altLang="en-US" sz="1200" dirty="0"/>
              <a:t>：</a:t>
            </a:r>
            <a:r>
              <a:rPr lang="es-ES" sz="1200" dirty="0">
                <a:solidFill>
                  <a:srgbClr val="000000"/>
                </a:solidFill>
              </a:rPr>
              <a:t>022 5220 670, </a:t>
            </a:r>
            <a:r>
              <a:rPr lang="en-US" sz="1200" dirty="0">
                <a:solidFill>
                  <a:srgbClr val="000000"/>
                </a:solidFill>
                <a:ea typeface="等线" pitchFamily="2"/>
                <a:hlinkClick r:id="rId4"/>
              </a:rPr>
              <a:t>david@mairangichurch.org.nz</a:t>
            </a:r>
            <a:endParaRPr lang="en-US" sz="1200" dirty="0">
              <a:solidFill>
                <a:srgbClr val="000000"/>
              </a:solidFill>
              <a:ea typeface="等线" pitchFamily="2"/>
            </a:endParaRPr>
          </a:p>
          <a:p>
            <a:pPr>
              <a:spcBef>
                <a:spcPts val="600"/>
              </a:spcBef>
            </a:pPr>
            <a:r>
              <a:rPr lang="zh-CN" altLang="en-US" sz="1200" dirty="0">
                <a:solidFill>
                  <a:srgbClr val="000000"/>
                </a:solidFill>
                <a:latin typeface="Calibri" panose="020F0502020204030204"/>
                <a:ea typeface="DengXian" panose="02010600030101010101" pitchFamily="2" charset="-122"/>
              </a:rPr>
              <a:t>协理牧师                      </a:t>
            </a:r>
            <a:r>
              <a:rPr lang="en-US" altLang="zh-CN" sz="1200" dirty="0">
                <a:solidFill>
                  <a:srgbClr val="000000"/>
                </a:solidFill>
                <a:latin typeface="Calibri" panose="020F0502020204030204"/>
                <a:ea typeface="DengXian" panose="02010600030101010101" pitchFamily="2" charset="-122"/>
              </a:rPr>
              <a:t>Bijoy Joy</a:t>
            </a:r>
            <a:r>
              <a:rPr lang="zh-CN" altLang="en-US" sz="1200" dirty="0">
                <a:solidFill>
                  <a:srgbClr val="000000"/>
                </a:solidFill>
                <a:latin typeface="Calibri" panose="020F0502020204030204"/>
                <a:ea typeface="DengXian" panose="02010600030101010101" pitchFamily="2" charset="-122"/>
              </a:rPr>
              <a:t>：</a:t>
            </a:r>
            <a:r>
              <a:rPr lang="en-US" altLang="zh-CN" sz="1200" dirty="0">
                <a:solidFill>
                  <a:srgbClr val="000000"/>
                </a:solidFill>
                <a:latin typeface="Calibri" panose="020F0502020204030204"/>
                <a:ea typeface="DengXian" panose="02010600030101010101" pitchFamily="2" charset="-122"/>
              </a:rPr>
              <a:t>020 4020 6404,</a:t>
            </a:r>
            <a:r>
              <a:rPr lang="en-US" altLang="zh-CN" sz="1200" dirty="0">
                <a:solidFill>
                  <a:srgbClr val="000000"/>
                </a:solidFill>
                <a:latin typeface="Calibri" panose="020F0502020204030204"/>
                <a:ea typeface="等线" pitchFamily="2"/>
              </a:rPr>
              <a:t> </a:t>
            </a:r>
            <a:r>
              <a:rPr lang="en-US" sz="1200" dirty="0">
                <a:solidFill>
                  <a:srgbClr val="000000"/>
                </a:solidFill>
                <a:ea typeface="等线" pitchFamily="2"/>
                <a:hlinkClick r:id="rId4"/>
              </a:rPr>
              <a:t>bijoy@mairangichurch.org.nz</a:t>
            </a:r>
            <a:endParaRPr lang="en-US" sz="1200" dirty="0">
              <a:solidFill>
                <a:srgbClr val="000000"/>
              </a:solidFill>
              <a:ea typeface="等线" pitchFamily="2"/>
            </a:endParaRPr>
          </a:p>
          <a:p>
            <a:pPr>
              <a:spcBef>
                <a:spcPts val="600"/>
              </a:spcBef>
            </a:pPr>
            <a:r>
              <a:rPr lang="zh-CN" altLang="en-US" sz="1200" dirty="0"/>
              <a:t>华语传道</a:t>
            </a:r>
            <a:r>
              <a:rPr lang="en-NZ" altLang="zh-CN" sz="1200" dirty="0"/>
              <a:t>		</a:t>
            </a:r>
            <a:r>
              <a:rPr lang="en-NZ" sz="1200" dirty="0"/>
              <a:t>Wendy Liu: 021 0265 4800, </a:t>
            </a:r>
            <a:r>
              <a:rPr lang="en-NZ" sz="1200" dirty="0">
                <a:hlinkClick r:id="rId5"/>
              </a:rPr>
              <a:t>wendy@mairangichurch.org.nz</a:t>
            </a:r>
            <a:endParaRPr lang="en-NZ" sz="1200" dirty="0"/>
          </a:p>
          <a:p>
            <a:pPr>
              <a:spcBef>
                <a:spcPts val="600"/>
              </a:spcBef>
            </a:pPr>
            <a:r>
              <a:rPr lang="zh-CN" altLang="en-US" sz="1200" dirty="0"/>
              <a:t>教会行政</a:t>
            </a:r>
            <a:r>
              <a:rPr lang="en-NZ" altLang="zh-CN" sz="1200" dirty="0"/>
              <a:t>	</a:t>
            </a:r>
            <a:r>
              <a:rPr lang="es-ES" altLang="zh-CN" sz="1200" dirty="0"/>
              <a:t> 	</a:t>
            </a:r>
            <a:r>
              <a:rPr lang="en-US" altLang="zh-CN" sz="1200" dirty="0"/>
              <a:t>Cobi Wu:</a:t>
            </a:r>
            <a:r>
              <a:rPr lang="en-NZ" sz="1200" dirty="0"/>
              <a:t> </a:t>
            </a:r>
            <a:r>
              <a:rPr lang="es-ES" sz="1200" dirty="0">
                <a:hlinkClick r:id="rId3"/>
              </a:rPr>
              <a:t>office@mairangichurch.org.nz</a:t>
            </a:r>
            <a:endParaRPr lang="en-US" altLang="zh-CN" sz="1200" dirty="0"/>
          </a:p>
        </p:txBody>
      </p:sp>
      <p:sp>
        <p:nvSpPr>
          <p:cNvPr id="25" name="Rounded Rectangle 29">
            <a:extLst>
              <a:ext uri="{FF2B5EF4-FFF2-40B4-BE49-F238E27FC236}">
                <a16:creationId xmlns:a16="http://schemas.microsoft.com/office/drawing/2014/main" id="{FA4E8EDF-DD17-4860-B68F-DB5D34378401}"/>
              </a:ext>
            </a:extLst>
          </p:cNvPr>
          <p:cNvSpPr/>
          <p:nvPr/>
        </p:nvSpPr>
        <p:spPr>
          <a:xfrm>
            <a:off x="67958" y="1246755"/>
            <a:ext cx="5710529" cy="885927"/>
          </a:xfrm>
          <a:custGeom>
            <a:avLst/>
            <a:gdLst>
              <a:gd name="f0" fmla="val 10800000"/>
              <a:gd name="f1" fmla="val 5400000"/>
              <a:gd name="f2" fmla="val 16200000"/>
              <a:gd name="f3" fmla="val w"/>
              <a:gd name="f4" fmla="val h"/>
              <a:gd name="f5" fmla="val ss"/>
              <a:gd name="f6" fmla="val 0"/>
              <a:gd name="f7" fmla="*/ 5419351 1 1725033"/>
              <a:gd name="f8" fmla="val 45"/>
              <a:gd name="f9" fmla="val 3600"/>
              <a:gd name="f10" fmla="abs f3"/>
              <a:gd name="f11" fmla="abs f4"/>
              <a:gd name="f12" fmla="abs f5"/>
              <a:gd name="f13" fmla="*/ f7 1 180"/>
              <a:gd name="f14" fmla="+- 0 0 f1"/>
              <a:gd name="f15" fmla="+- f6 f9 0"/>
              <a:gd name="f16" fmla="?: f10 f3 1"/>
              <a:gd name="f17" fmla="?: f11 f4 1"/>
              <a:gd name="f18" fmla="?: f12 f5 1"/>
              <a:gd name="f19" fmla="*/ f8 f13 1"/>
              <a:gd name="f20" fmla="+- f6 0 f15"/>
              <a:gd name="f21" fmla="+- f15 0 f6"/>
              <a:gd name="f22" fmla="*/ f16 1 21600"/>
              <a:gd name="f23" fmla="*/ f17 1 21600"/>
              <a:gd name="f24" fmla="*/ 21600 f16 1"/>
              <a:gd name="f25" fmla="*/ 21600 f17 1"/>
              <a:gd name="f26" fmla="+- 0 0 f19"/>
              <a:gd name="f27" fmla="abs f20"/>
              <a:gd name="f28" fmla="abs f21"/>
              <a:gd name="f29" fmla="?: f20 f14 f1"/>
              <a:gd name="f30" fmla="?: f20 f1 f14"/>
              <a:gd name="f31" fmla="?: f20 f2 f1"/>
              <a:gd name="f32" fmla="?: f20 f1 f2"/>
              <a:gd name="f33" fmla="?: f21 f14 f1"/>
              <a:gd name="f34" fmla="?: f21 f1 f14"/>
              <a:gd name="f35" fmla="?: f20 0 f0"/>
              <a:gd name="f36" fmla="?: f20 f0 0"/>
              <a:gd name="f37" fmla="min f23 f22"/>
              <a:gd name="f38" fmla="*/ f24 1 f18"/>
              <a:gd name="f39" fmla="*/ f25 1 f18"/>
              <a:gd name="f40" fmla="*/ f26 f0 1"/>
              <a:gd name="f41" fmla="?: f20 f32 f31"/>
              <a:gd name="f42" fmla="?: f20 f31 f32"/>
              <a:gd name="f43" fmla="?: f21 f30 f29"/>
              <a:gd name="f44" fmla="val f38"/>
              <a:gd name="f45" fmla="val f39"/>
              <a:gd name="f46" fmla="*/ f40 1 f7"/>
              <a:gd name="f47" fmla="?: f21 f42 f41"/>
              <a:gd name="f48" fmla="*/ f15 f37 1"/>
              <a:gd name="f49" fmla="*/ f6 f37 1"/>
              <a:gd name="f50" fmla="*/ f27 f37 1"/>
              <a:gd name="f51" fmla="*/ f28 f37 1"/>
              <a:gd name="f52" fmla="+- f45 0 f9"/>
              <a:gd name="f53" fmla="+- f44 0 f9"/>
              <a:gd name="f54" fmla="+- f46 0 f1"/>
              <a:gd name="f55" fmla="*/ f45 f37 1"/>
              <a:gd name="f56" fmla="*/ f44 f37 1"/>
              <a:gd name="f57" fmla="+- f45 0 f52"/>
              <a:gd name="f58" fmla="+- f44 0 f53"/>
              <a:gd name="f59" fmla="+- f52 0 f45"/>
              <a:gd name="f60" fmla="+- f53 0 f44"/>
              <a:gd name="f61" fmla="+- f54 f1 0"/>
              <a:gd name="f62" fmla="*/ f52 f37 1"/>
              <a:gd name="f63" fmla="*/ f53 f37 1"/>
              <a:gd name="f64" fmla="abs f57"/>
              <a:gd name="f65" fmla="?: f57 0 f0"/>
              <a:gd name="f66" fmla="?: f57 f0 0"/>
              <a:gd name="f67" fmla="?: f57 f33 f34"/>
              <a:gd name="f68" fmla="abs f58"/>
              <a:gd name="f69" fmla="abs f59"/>
              <a:gd name="f70" fmla="?: f58 f14 f1"/>
              <a:gd name="f71" fmla="?: f58 f1 f14"/>
              <a:gd name="f72" fmla="?: f58 f2 f1"/>
              <a:gd name="f73" fmla="?: f58 f1 f2"/>
              <a:gd name="f74" fmla="abs f60"/>
              <a:gd name="f75" fmla="?: f60 f14 f1"/>
              <a:gd name="f76" fmla="?: f60 f1 f14"/>
              <a:gd name="f77" fmla="?: f60 f36 f35"/>
              <a:gd name="f78" fmla="?: f60 f35 f36"/>
              <a:gd name="f79" fmla="*/ f61 f7 1"/>
              <a:gd name="f80" fmla="?: f21 f66 f65"/>
              <a:gd name="f81" fmla="?: f21 f65 f66"/>
              <a:gd name="f82" fmla="?: f58 f73 f72"/>
              <a:gd name="f83" fmla="?: f58 f72 f73"/>
              <a:gd name="f84" fmla="?: f59 f71 f70"/>
              <a:gd name="f85" fmla="?: f20 f77 f78"/>
              <a:gd name="f86" fmla="?: f20 f75 f76"/>
              <a:gd name="f87" fmla="*/ f79 1 f0"/>
              <a:gd name="f88" fmla="*/ f64 f37 1"/>
              <a:gd name="f89" fmla="*/ f68 f37 1"/>
              <a:gd name="f90" fmla="*/ f69 f37 1"/>
              <a:gd name="f91" fmla="*/ f74 f37 1"/>
              <a:gd name="f92" fmla="?: f57 f80 f81"/>
              <a:gd name="f93" fmla="?: f59 f83 f82"/>
              <a:gd name="f94" fmla="+- 0 0 f87"/>
              <a:gd name="f95" fmla="+- 0 0 f94"/>
              <a:gd name="f96" fmla="*/ f95 f0 1"/>
              <a:gd name="f97" fmla="*/ f96 1 f7"/>
              <a:gd name="f98" fmla="+- f97 0 f1"/>
              <a:gd name="f99" fmla="cos 1 f98"/>
              <a:gd name="f100" fmla="+- 0 0 f99"/>
              <a:gd name="f101" fmla="+- 0 0 f100"/>
              <a:gd name="f102" fmla="val f101"/>
              <a:gd name="f103" fmla="+- 0 0 f102"/>
              <a:gd name="f104" fmla="*/ f9 f103 1"/>
              <a:gd name="f105" fmla="*/ f104 3163 1"/>
              <a:gd name="f106" fmla="*/ f105 1 7636"/>
              <a:gd name="f107" fmla="+- f6 f106 0"/>
              <a:gd name="f108" fmla="+- f44 0 f106"/>
              <a:gd name="f109" fmla="+- f45 0 f106"/>
              <a:gd name="f110" fmla="*/ f107 f37 1"/>
              <a:gd name="f111" fmla="*/ f108 f37 1"/>
              <a:gd name="f112" fmla="*/ f109 f37 1"/>
            </a:gdLst>
            <a:ahLst/>
            <a:cxnLst>
              <a:cxn ang="3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0" t="f110" r="f111" b="f112"/>
            <a:pathLst>
              <a:path>
                <a:moveTo>
                  <a:pt x="f48" y="f49"/>
                </a:moveTo>
                <a:arcTo wR="f50" hR="f51" stAng="f47" swAng="f43"/>
                <a:lnTo>
                  <a:pt x="f49" y="f62"/>
                </a:lnTo>
                <a:arcTo wR="f51" hR="f88" stAng="f92" swAng="f67"/>
                <a:lnTo>
                  <a:pt x="f63" y="f55"/>
                </a:lnTo>
                <a:arcTo wR="f89" hR="f90" stAng="f93" swAng="f84"/>
                <a:lnTo>
                  <a:pt x="f56" y="f48"/>
                </a:lnTo>
                <a:arcTo wR="f91" hR="f50" stAng="f85" swAng="f86"/>
                <a:close/>
              </a:path>
            </a:pathLst>
          </a:custGeom>
          <a:solidFill>
            <a:srgbClr val="D0CECE"/>
          </a:solidFill>
          <a:ln w="12701" cap="flat">
            <a:solidFill>
              <a:srgbClr val="41719C"/>
            </a:solidFill>
            <a:prstDash val="solid"/>
            <a:miter/>
          </a:ln>
        </p:spPr>
        <p:txBody>
          <a:bodyPr vert="horz" wrap="square" lIns="100794" tIns="50392" rIns="100794" bIns="50392" anchor="ctr" anchorCtr="1" compatLnSpc="1">
            <a:noAutofit/>
          </a:bodyPr>
          <a:lstStyle/>
          <a:p>
            <a:pPr marL="0" marR="0" lvl="0" indent="0" algn="ct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altLang="zh-CN" sz="1200" b="0" i="0" u="none" strike="noStrike" kern="1200" cap="none" spc="0" baseline="0" dirty="0">
                <a:uFillTx/>
                <a:latin typeface="Calibri" panose="020F0502020204030204"/>
              </a:rPr>
              <a:t>If you would like to hear a Chinese, please ask for a he</a:t>
            </a:r>
            <a:r>
              <a:rPr lang="en-NZ" altLang="zh-CN" sz="1200" dirty="0">
                <a:latin typeface="Calibri" panose="020F0502020204030204"/>
              </a:rPr>
              <a:t>a</a:t>
            </a:r>
            <a:r>
              <a:rPr lang="en-US" altLang="zh-CN" sz="1200" b="0" i="0" u="none" strike="noStrike" kern="1200" cap="none" spc="0" baseline="0" dirty="0" err="1">
                <a:uFillTx/>
                <a:latin typeface="Calibri" panose="020F0502020204030204"/>
              </a:rPr>
              <a:t>dset</a:t>
            </a:r>
            <a:r>
              <a:rPr lang="en-US" altLang="zh-CN" sz="1200" b="0" i="0" u="none" strike="noStrike" kern="1200" cap="none" spc="0" baseline="0" dirty="0">
                <a:uFillTx/>
                <a:latin typeface="Calibri" panose="020F0502020204030204"/>
              </a:rPr>
              <a:t>. Please put the low battery headset at the yellow tray and the normal ones back to the original slot.</a:t>
            </a:r>
            <a:endParaRPr lang="en-US" altLang="zh-CN" sz="1200" dirty="0">
              <a:latin typeface="Calibri" panose="020F0502020204030204"/>
            </a:endParaRPr>
          </a:p>
          <a:p>
            <a:pPr marL="0" marR="0" lvl="0" indent="0" algn="ct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CN" altLang="en-US" sz="1200" b="0" i="0" u="none" strike="noStrike" kern="1200" cap="none" spc="0" baseline="0" dirty="0">
                <a:uFillTx/>
                <a:latin typeface="Calibri" panose="020F0502020204030204"/>
              </a:rPr>
              <a:t>如果您需要听中文翻译可以向服事人员要一个耳机</a:t>
            </a:r>
            <a:r>
              <a:rPr lang="zh-CN" altLang="en-US" sz="1200" dirty="0">
                <a:latin typeface="Calibri" panose="020F0502020204030204"/>
              </a:rPr>
              <a:t>。请将需要充电的耳机放在黄色的盒子里，正常的耳机请关闭电源放回原来的盒子。</a:t>
            </a:r>
            <a:r>
              <a:rPr lang="en-US" altLang="zh-CN" sz="1200" b="0" i="0" u="none" strike="noStrike" kern="1200" cap="none" spc="0" baseline="0" dirty="0">
                <a:uFillTx/>
                <a:latin typeface="Calibri" panose="020F0502020204030204"/>
              </a:rPr>
              <a:t> </a:t>
            </a:r>
            <a:endParaRPr lang="en-NZ" sz="1200" b="0" i="0" u="none" strike="noStrike" kern="1200" cap="none" spc="0" baseline="0" dirty="0">
              <a:uFillTx/>
              <a:latin typeface="Calibri" panose="020F0502020204030204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4381EBD-11B0-4C4D-9C81-3F4E490FFFE8}"/>
              </a:ext>
            </a:extLst>
          </p:cNvPr>
          <p:cNvSpPr txBox="1"/>
          <p:nvPr/>
        </p:nvSpPr>
        <p:spPr>
          <a:xfrm>
            <a:off x="9296690" y="126877"/>
            <a:ext cx="2795428" cy="85561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CN" altLang="en-US" b="1" u="sng" dirty="0">
                <a:solidFill>
                  <a:srgbClr val="000000"/>
                </a:solidFill>
                <a:latin typeface="Calibri"/>
              </a:rPr>
              <a:t>祷</a:t>
            </a:r>
            <a:r>
              <a:rPr lang="zh-CN" altLang="en-US" b="1" u="sng" kern="0" dirty="0">
                <a:solidFill>
                  <a:srgbClr val="000000"/>
                </a:solidFill>
                <a:latin typeface="Calibri"/>
              </a:rPr>
              <a:t>告</a:t>
            </a:r>
            <a:r>
              <a:rPr lang="zh-CN" altLang="en-US" b="1" u="sng" kern="0" dirty="0">
                <a:solidFill>
                  <a:srgbClr val="000000"/>
                </a:solidFill>
                <a:latin typeface="+mn-ea"/>
              </a:rPr>
              <a:t>及代祷</a:t>
            </a:r>
            <a:br>
              <a:rPr lang="en-NZ" altLang="zh-CN" sz="1200" b="1" i="1" u="sng" kern="0" dirty="0">
                <a:solidFill>
                  <a:srgbClr val="000000"/>
                </a:solidFill>
                <a:latin typeface="+mn-ea"/>
              </a:rPr>
            </a:br>
            <a:r>
              <a:rPr lang="en-NZ" sz="1000" b="1" i="1" kern="0" dirty="0">
                <a:solidFill>
                  <a:srgbClr val="000000"/>
                </a:solidFill>
                <a:latin typeface="+mn-ea"/>
              </a:rPr>
              <a:t>“</a:t>
            </a:r>
            <a:r>
              <a:rPr lang="zh-CN" altLang="en-US" sz="1000" b="1" i="1" kern="0" dirty="0">
                <a:solidFill>
                  <a:srgbClr val="000000"/>
                </a:solidFill>
                <a:latin typeface="+mn-ea"/>
              </a:rPr>
              <a:t>你们要互相代求</a:t>
            </a:r>
            <a:r>
              <a:rPr lang="en-NZ" sz="1000" b="1" i="1" kern="0" dirty="0">
                <a:solidFill>
                  <a:srgbClr val="000000"/>
                </a:solidFill>
                <a:latin typeface="+mn-ea"/>
              </a:rPr>
              <a:t>,”</a:t>
            </a:r>
            <a:r>
              <a:rPr lang="zh-CN" altLang="en-US" sz="1000" b="1" i="1" kern="0" dirty="0">
                <a:solidFill>
                  <a:srgbClr val="000000"/>
                </a:solidFill>
                <a:latin typeface="+mn-ea"/>
              </a:rPr>
              <a:t>雅</a:t>
            </a:r>
            <a:r>
              <a:rPr lang="zh-CN" altLang="en-US" sz="1000" b="1" i="1" kern="0" dirty="0">
                <a:latin typeface="+mn-ea"/>
              </a:rPr>
              <a:t>各书</a:t>
            </a:r>
            <a:r>
              <a:rPr lang="en-NZ" altLang="zh-CN" sz="1000" b="1" i="1" kern="0" dirty="0">
                <a:latin typeface="+mn-ea"/>
              </a:rPr>
              <a:t>5:16</a:t>
            </a:r>
            <a:r>
              <a:rPr lang="zh-CN" altLang="en-US" sz="1000" b="1" i="1" kern="0" dirty="0">
                <a:latin typeface="+mn-ea"/>
              </a:rPr>
              <a:t>下</a:t>
            </a:r>
            <a:endParaRPr lang="en-NZ" sz="1200" i="1" kern="0" dirty="0">
              <a:latin typeface="+mn-ea"/>
            </a:endParaRPr>
          </a:p>
          <a:p>
            <a:pPr algn="just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CN" altLang="en-US" sz="1200" i="1" kern="0" dirty="0">
                <a:cs typeface="Arial" panose="020B0604020202020204" pitchFamily="34" charset="0"/>
              </a:rPr>
              <a:t>请在教会的祷告墙上留下你的代祷事项，蒙应允的祷告或者见证。记得今天起在这一周中为墙上的代祷事项祷告</a:t>
            </a:r>
            <a:endParaRPr lang="en-NZ" altLang="zh-CN" sz="1200" i="1" kern="0" dirty="0">
              <a:cs typeface="Arial" panose="020B0604020202020204" pitchFamily="34" charset="0"/>
            </a:endParaRPr>
          </a:p>
          <a:p>
            <a:pPr>
              <a:spcBef>
                <a:spcPts val="600"/>
              </a:spcBef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CN" altLang="en-US" sz="1600" b="1" u="sng" kern="0" dirty="0"/>
              <a:t>感恩和祷告</a:t>
            </a:r>
            <a:endParaRPr lang="en-NZ" altLang="zh-CN" sz="1200" b="1" u="sng" kern="0" dirty="0">
              <a:solidFill>
                <a:srgbClr val="000000"/>
              </a:solidFill>
            </a:endParaRPr>
          </a:p>
          <a:p>
            <a:pPr>
              <a:spcBef>
                <a:spcPts val="600"/>
              </a:spcBef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CN" altLang="en-US" sz="1200" kern="0" dirty="0">
                <a:solidFill>
                  <a:srgbClr val="000000"/>
                </a:solidFill>
              </a:rPr>
              <a:t>为教会的弟兄姐妹们祷告。愿圣灵亲自带领我们，在爱心与知识上同得长进，向下扎根于基督磐石，向上结出圣灵的果子。</a:t>
            </a:r>
            <a:endParaRPr lang="en-NZ" altLang="zh-CN" sz="1200" kern="0" dirty="0">
              <a:solidFill>
                <a:srgbClr val="000000"/>
              </a:solidFill>
            </a:endParaRPr>
          </a:p>
          <a:p>
            <a:pPr>
              <a:spcBef>
                <a:spcPts val="600"/>
              </a:spcBef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CN" altLang="en-US" sz="1200" kern="0" dirty="0">
                <a:solidFill>
                  <a:srgbClr val="000000"/>
                </a:solidFill>
              </a:rPr>
              <a:t>为</a:t>
            </a:r>
            <a:r>
              <a:rPr lang="en-NZ" altLang="zh-CN" sz="1200" kern="0" dirty="0">
                <a:solidFill>
                  <a:srgbClr val="000000"/>
                </a:solidFill>
              </a:rPr>
              <a:t>M</a:t>
            </a:r>
            <a:r>
              <a:rPr lang="en-US" altLang="zh-CN" sz="1200" kern="0" dirty="0" err="1">
                <a:solidFill>
                  <a:srgbClr val="000000"/>
                </a:solidFill>
              </a:rPr>
              <a:t>ing</a:t>
            </a:r>
            <a:r>
              <a:rPr lang="zh-CN" altLang="en-US" sz="1200" kern="0" dirty="0">
                <a:solidFill>
                  <a:srgbClr val="000000"/>
                </a:solidFill>
              </a:rPr>
              <a:t>，</a:t>
            </a:r>
            <a:r>
              <a:rPr lang="en-NZ" altLang="zh-CN" sz="1200" kern="0" dirty="0">
                <a:solidFill>
                  <a:srgbClr val="000000"/>
                </a:solidFill>
              </a:rPr>
              <a:t>K</a:t>
            </a:r>
            <a:r>
              <a:rPr lang="en-US" altLang="zh-CN" sz="1200" kern="0" dirty="0" err="1">
                <a:solidFill>
                  <a:srgbClr val="000000"/>
                </a:solidFill>
              </a:rPr>
              <a:t>evin</a:t>
            </a:r>
            <a:r>
              <a:rPr lang="zh-CN" altLang="en-US" sz="1200" kern="0" dirty="0">
                <a:solidFill>
                  <a:srgbClr val="000000"/>
                </a:solidFill>
              </a:rPr>
              <a:t>和</a:t>
            </a:r>
            <a:r>
              <a:rPr lang="en-NZ" altLang="zh-CN" sz="1200" kern="0" dirty="0">
                <a:solidFill>
                  <a:srgbClr val="000000"/>
                </a:solidFill>
              </a:rPr>
              <a:t>S</a:t>
            </a:r>
            <a:r>
              <a:rPr lang="en-US" altLang="zh-CN" sz="1200" kern="0" dirty="0" err="1">
                <a:solidFill>
                  <a:srgbClr val="000000"/>
                </a:solidFill>
              </a:rPr>
              <a:t>huping</a:t>
            </a:r>
            <a:r>
              <a:rPr lang="en-US" altLang="zh-CN" sz="1200" kern="0" dirty="0">
                <a:solidFill>
                  <a:srgbClr val="000000"/>
                </a:solidFill>
              </a:rPr>
              <a:t> </a:t>
            </a:r>
            <a:r>
              <a:rPr lang="zh-CN" altLang="en-US" sz="1200" kern="0" dirty="0">
                <a:solidFill>
                  <a:srgbClr val="000000"/>
                </a:solidFill>
              </a:rPr>
              <a:t>的治疗祷告，求主来医治他们的身体，赐予他们刚强与精力。</a:t>
            </a:r>
          </a:p>
          <a:p>
            <a:pPr>
              <a:spcBef>
                <a:spcPts val="600"/>
              </a:spcBef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CN" altLang="en-US" sz="1200" kern="0" dirty="0">
                <a:solidFill>
                  <a:srgbClr val="000000"/>
                </a:solidFill>
              </a:rPr>
              <a:t>请为所有在海外度假或探亲的弟兄姊妹祷告，愿主保守他们旅途的平安，看顾他们身体的健康。</a:t>
            </a:r>
          </a:p>
          <a:p>
            <a:pPr>
              <a:spcBef>
                <a:spcPts val="600"/>
              </a:spcBef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CN" altLang="en-US" sz="1200" kern="0" dirty="0">
                <a:solidFill>
                  <a:srgbClr val="000000"/>
                </a:solidFill>
              </a:rPr>
              <a:t>为假期中的孩子们祷告，控制使用电玩的时间，在假期中有丰富的活动，也有好的休息。愿天父看顾他们出入平安。</a:t>
            </a:r>
          </a:p>
          <a:p>
            <a:pPr>
              <a:spcBef>
                <a:spcPts val="600"/>
              </a:spcBef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altLang="zh-CN" sz="1600" b="1" u="sng" dirty="0"/>
          </a:p>
          <a:p>
            <a:pPr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CN" altLang="en-US" sz="1600" b="1" u="sng" dirty="0"/>
              <a:t>教会外展项目</a:t>
            </a:r>
            <a:r>
              <a:rPr lang="en-NZ" sz="1600" u="sng" dirty="0"/>
              <a:t> </a:t>
            </a:r>
          </a:p>
          <a:p>
            <a:pPr marL="189005" indent="-189005">
              <a:buFont typeface="Wingdings" panose="05000000000000000000" pitchFamily="2" charset="2"/>
              <a:buChar char="Ø"/>
            </a:pPr>
            <a:r>
              <a:rPr lang="zh-CN" altLang="en-US" sz="1200" b="1" dirty="0"/>
              <a:t>街头传福音</a:t>
            </a:r>
            <a:br>
              <a:rPr lang="en-NZ" altLang="zh-CN" sz="1200" b="1" dirty="0"/>
            </a:br>
            <a:r>
              <a:rPr lang="zh-CN" altLang="en-US" sz="1200" dirty="0"/>
              <a:t>每周六</a:t>
            </a:r>
            <a:r>
              <a:rPr lang="en-NZ" altLang="zh-CN" sz="1200" dirty="0"/>
              <a:t> </a:t>
            </a:r>
            <a:r>
              <a:rPr lang="zh-CN" altLang="en-US" sz="1200" dirty="0"/>
              <a:t>上午</a:t>
            </a:r>
            <a:r>
              <a:rPr lang="en-NZ" altLang="zh-CN" sz="1200" dirty="0"/>
              <a:t>10.00 – 12.00 </a:t>
            </a:r>
            <a:br>
              <a:rPr lang="en-NZ" altLang="zh-CN" sz="1200" dirty="0"/>
            </a:br>
            <a:r>
              <a:rPr lang="en-NZ" altLang="zh-CN" sz="1200" dirty="0"/>
              <a:t>Flora: 021 201 9577</a:t>
            </a:r>
          </a:p>
          <a:p>
            <a:pPr marL="189005" indent="-189005">
              <a:buFont typeface="Wingdings" panose="05000000000000000000" pitchFamily="2" charset="2"/>
              <a:buChar char="Ø"/>
            </a:pPr>
            <a:r>
              <a:rPr lang="zh-CN" altLang="en-US" sz="1200" b="1" dirty="0"/>
              <a:t>幼儿音乐谷 </a:t>
            </a:r>
            <a:br>
              <a:rPr lang="en-NZ" altLang="zh-CN" sz="1200" b="1" dirty="0"/>
            </a:br>
            <a:r>
              <a:rPr lang="zh-CN" altLang="en-US" sz="1200" dirty="0"/>
              <a:t>第</a:t>
            </a:r>
            <a:r>
              <a:rPr lang="en-NZ" altLang="zh-CN" sz="1200" dirty="0"/>
              <a:t>2</a:t>
            </a:r>
            <a:r>
              <a:rPr lang="zh-CN" altLang="en-US" sz="1200" dirty="0"/>
              <a:t>、</a:t>
            </a:r>
            <a:r>
              <a:rPr lang="en-NZ" altLang="zh-CN" sz="1200" dirty="0"/>
              <a:t>4</a:t>
            </a:r>
            <a:r>
              <a:rPr lang="zh-CN" altLang="en-US" sz="1200" dirty="0"/>
              <a:t>、</a:t>
            </a:r>
            <a:r>
              <a:rPr lang="en-NZ" altLang="zh-CN" sz="1200" dirty="0"/>
              <a:t>5</a:t>
            </a:r>
            <a:r>
              <a:rPr lang="zh-CN" altLang="en-US" sz="1200" dirty="0"/>
              <a:t>的周四（学期中</a:t>
            </a:r>
            <a:r>
              <a:rPr lang="en-NZ" altLang="zh-CN" sz="1200" dirty="0"/>
              <a:t>) </a:t>
            </a:r>
            <a:br>
              <a:rPr lang="en-NZ" altLang="zh-CN" sz="1200" dirty="0"/>
            </a:br>
            <a:r>
              <a:rPr lang="zh-CN" altLang="en-US" sz="1200" dirty="0"/>
              <a:t>上午</a:t>
            </a:r>
            <a:r>
              <a:rPr lang="en-NZ" altLang="zh-CN" sz="1200" dirty="0"/>
              <a:t>10.30 – 12.00 </a:t>
            </a:r>
            <a:br>
              <a:rPr lang="en-NZ" altLang="zh-CN" sz="1200" dirty="0"/>
            </a:br>
            <a:r>
              <a:rPr lang="en-US" altLang="zh-CN" sz="1200" dirty="0"/>
              <a:t>Maki</a:t>
            </a:r>
            <a:r>
              <a:rPr lang="en-NZ" altLang="zh-CN" sz="1200" dirty="0"/>
              <a:t>:</a:t>
            </a:r>
            <a:r>
              <a:rPr lang="zh-CN" altLang="en-US" sz="1200" dirty="0"/>
              <a:t> </a:t>
            </a:r>
            <a:r>
              <a:rPr lang="en-NZ" altLang="zh-CN" sz="1200" dirty="0"/>
              <a:t>027</a:t>
            </a:r>
            <a:r>
              <a:rPr lang="zh-CN" altLang="en-US" sz="1200" dirty="0"/>
              <a:t> </a:t>
            </a:r>
            <a:r>
              <a:rPr lang="en-NZ" altLang="zh-CN" sz="1200" dirty="0"/>
              <a:t>3803627</a:t>
            </a:r>
            <a:r>
              <a:rPr lang="zh-CN" altLang="en-US" sz="1200" dirty="0"/>
              <a:t> （日文）</a:t>
            </a:r>
            <a:endParaRPr lang="en-NZ" altLang="zh-CN" sz="1200" dirty="0"/>
          </a:p>
          <a:p>
            <a:pPr marL="189005" indent="-189005">
              <a:buFont typeface="Wingdings" panose="05000000000000000000" pitchFamily="2" charset="2"/>
              <a:buChar char="Ø"/>
            </a:pPr>
            <a:r>
              <a:rPr lang="zh-CN" altLang="en-US" sz="1200" b="1" dirty="0"/>
              <a:t>食物银行 </a:t>
            </a:r>
            <a:br>
              <a:rPr lang="en-NZ" altLang="zh-CN" sz="1200" b="1" dirty="0"/>
            </a:br>
            <a:r>
              <a:rPr lang="zh-CN" altLang="en-US" sz="1200" dirty="0"/>
              <a:t>联络</a:t>
            </a:r>
            <a:r>
              <a:rPr lang="en-NZ" altLang="zh-CN" sz="1200" dirty="0"/>
              <a:t> Caroline/</a:t>
            </a:r>
            <a:r>
              <a:rPr lang="en-NZ" altLang="zh-CN" sz="1200" dirty="0" err="1"/>
              <a:t>Dalice</a:t>
            </a:r>
            <a:endParaRPr lang="en-NZ" altLang="zh-CN" sz="1200" dirty="0"/>
          </a:p>
          <a:p>
            <a:pPr marL="189005" indent="-189005">
              <a:buFont typeface="Wingdings" panose="05000000000000000000" pitchFamily="2" charset="2"/>
              <a:buChar char="Ø"/>
            </a:pPr>
            <a:r>
              <a:rPr lang="zh-CN" altLang="en-US" sz="1200" b="1" dirty="0"/>
              <a:t>福音插花 </a:t>
            </a:r>
            <a:br>
              <a:rPr lang="en-NZ" altLang="zh-CN" sz="1200" b="1" dirty="0"/>
            </a:br>
            <a:r>
              <a:rPr lang="zh-CN" altLang="en-US" sz="1200" dirty="0"/>
              <a:t>不定期</a:t>
            </a:r>
            <a:br>
              <a:rPr lang="en-NZ" altLang="zh-CN" sz="1200" b="1" dirty="0"/>
            </a:br>
            <a:r>
              <a:rPr lang="en-NZ" altLang="zh-CN" sz="1200" dirty="0"/>
              <a:t>Annie Zhang: 027 3939345</a:t>
            </a:r>
          </a:p>
          <a:p>
            <a:pPr marL="189005" indent="-189005">
              <a:buFont typeface="Wingdings" panose="05000000000000000000" pitchFamily="2" charset="2"/>
              <a:buChar char="Ø"/>
            </a:pPr>
            <a:r>
              <a:rPr lang="zh-CN" altLang="en-US" sz="1200" b="1" dirty="0"/>
              <a:t>英语班</a:t>
            </a:r>
            <a:endParaRPr lang="en-NZ" altLang="zh-CN" sz="1200" b="1" dirty="0"/>
          </a:p>
          <a:p>
            <a:r>
              <a:rPr lang="zh-CN" altLang="en-US" sz="1200" dirty="0"/>
              <a:t>     每周一</a:t>
            </a:r>
            <a:r>
              <a:rPr lang="en-NZ" altLang="zh-CN" sz="1200" dirty="0"/>
              <a:t>10-2</a:t>
            </a:r>
            <a:r>
              <a:rPr lang="en-US" altLang="zh-CN" sz="1200" dirty="0"/>
              <a:t>pm@</a:t>
            </a:r>
            <a:r>
              <a:rPr lang="zh-CN" altLang="en-US" sz="1200" dirty="0"/>
              <a:t>教会楼下</a:t>
            </a:r>
            <a:endParaRPr lang="en-US" altLang="zh-CN" sz="1200" dirty="0"/>
          </a:p>
          <a:p>
            <a:r>
              <a:rPr lang="en-US" altLang="zh-CN" sz="1200" dirty="0"/>
              <a:t>     </a:t>
            </a:r>
            <a:r>
              <a:rPr lang="en-NZ" altLang="zh-CN" sz="1200" dirty="0">
                <a:latin typeface="Calibri" panose="020F0502020204030204"/>
              </a:rPr>
              <a:t>G</a:t>
            </a:r>
            <a:r>
              <a:rPr lang="en-US" altLang="zh-CN" sz="1200" dirty="0">
                <a:latin typeface="Calibri" panose="020F0502020204030204"/>
              </a:rPr>
              <a:t>race</a:t>
            </a:r>
            <a:r>
              <a:rPr lang="en-NZ" sz="1200" dirty="0"/>
              <a:t> </a:t>
            </a:r>
            <a:r>
              <a:rPr lang="zh-CN" altLang="en-US" sz="1200" dirty="0"/>
              <a:t>：</a:t>
            </a:r>
            <a:r>
              <a:rPr lang="en-NZ" sz="1200" dirty="0"/>
              <a:t>0226387288</a:t>
            </a:r>
            <a:endParaRPr lang="en-NZ" altLang="zh-CN" sz="1200" dirty="0"/>
          </a:p>
          <a:p>
            <a:endParaRPr lang="en-NZ" altLang="zh-CN" sz="1200" dirty="0"/>
          </a:p>
          <a:p>
            <a:endParaRPr lang="en-NZ" altLang="zh-CN" sz="1200" dirty="0"/>
          </a:p>
          <a:p>
            <a:r>
              <a:rPr lang="zh-CN" altLang="en-US" sz="1200" i="1" kern="0" dirty="0">
                <a:cs typeface="Arial" panose="020B0604020202020204" pitchFamily="34" charset="0"/>
              </a:rPr>
              <a:t>如有特殊紧急的祷告需求，请联络</a:t>
            </a:r>
            <a:r>
              <a:rPr lang="zh-CN" altLang="en-US" sz="1200" b="1" i="1" kern="0" dirty="0">
                <a:cs typeface="Arial" panose="020B0604020202020204" pitchFamily="34" charset="0"/>
              </a:rPr>
              <a:t>叶牧师</a:t>
            </a:r>
            <a:r>
              <a:rPr lang="en-NZ" altLang="zh-CN" sz="1200" b="1" i="1" kern="0" dirty="0">
                <a:cs typeface="Arial" panose="020B0604020202020204" pitchFamily="34" charset="0"/>
              </a:rPr>
              <a:t>/</a:t>
            </a:r>
            <a:r>
              <a:rPr lang="zh-CN" altLang="en-US" sz="1200" b="1" i="1" kern="0" dirty="0">
                <a:cs typeface="Arial" panose="020B0604020202020204" pitchFamily="34" charset="0"/>
              </a:rPr>
              <a:t>文华传道</a:t>
            </a:r>
            <a:r>
              <a:rPr lang="zh-CN" altLang="en-US" sz="1200" i="1" kern="0" dirty="0">
                <a:cs typeface="Arial" panose="020B0604020202020204" pitchFamily="34" charset="0"/>
              </a:rPr>
              <a:t>，教会的</a:t>
            </a:r>
            <a:r>
              <a:rPr lang="zh-CN" altLang="en-US" sz="1200" b="1" i="1" kern="0" dirty="0">
                <a:cs typeface="Arial" panose="020B0604020202020204" pitchFamily="34" charset="0"/>
              </a:rPr>
              <a:t>代祷服事团队</a:t>
            </a:r>
            <a:r>
              <a:rPr lang="zh-CN" altLang="en-US" sz="1200" i="1" kern="0" dirty="0">
                <a:cs typeface="Arial" panose="020B0604020202020204" pitchFamily="34" charset="0"/>
              </a:rPr>
              <a:t>会为您祷告。</a:t>
            </a:r>
            <a:endParaRPr lang="en-NZ" altLang="zh-CN" sz="1200" i="1" kern="0" dirty="0">
              <a:cs typeface="Arial" panose="020B0604020202020204" pitchFamily="34" charset="0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A4581862-8FFE-9125-9E15-3B524120092A}"/>
              </a:ext>
            </a:extLst>
          </p:cNvPr>
          <p:cNvGrpSpPr/>
          <p:nvPr/>
        </p:nvGrpSpPr>
        <p:grpSpPr>
          <a:xfrm>
            <a:off x="6164530" y="201934"/>
            <a:ext cx="3275185" cy="2200088"/>
            <a:chOff x="6201302" y="201935"/>
            <a:chExt cx="3117909" cy="1821712"/>
          </a:xfrm>
        </p:grpSpPr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15A7EE9C-4D70-4EE8-B5D7-CAFA7C392898}"/>
                </a:ext>
              </a:extLst>
            </p:cNvPr>
            <p:cNvSpPr txBox="1"/>
            <p:nvPr/>
          </p:nvSpPr>
          <p:spPr>
            <a:xfrm>
              <a:off x="6217418" y="201935"/>
              <a:ext cx="310179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Bef>
                  <a:spcPts val="600"/>
                </a:spcBef>
              </a:pPr>
              <a:r>
                <a:rPr lang="zh-CN" altLang="en-US" b="1" u="sng" dirty="0"/>
                <a:t>教会消息</a:t>
              </a:r>
              <a:endParaRPr lang="en-NZ" altLang="zh-CN" b="1" u="sng" dirty="0"/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BF18A6AC-FAD7-4BE1-946B-A0242C3CEAA8}"/>
                </a:ext>
              </a:extLst>
            </p:cNvPr>
            <p:cNvSpPr/>
            <p:nvPr/>
          </p:nvSpPr>
          <p:spPr>
            <a:xfrm>
              <a:off x="6201302" y="545549"/>
              <a:ext cx="2870678" cy="1478098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pPr algn="just">
                <a:spcBef>
                  <a:spcPts val="600"/>
                </a:spcBef>
              </a:pPr>
              <a:r>
                <a:rPr lang="zh-CN" altLang="en-US" sz="1600" b="1" u="sng" dirty="0"/>
                <a:t>遇见神</a:t>
              </a:r>
              <a:r>
                <a:rPr lang="en-NZ" sz="1600" b="1" u="sng" dirty="0"/>
                <a:t> (</a:t>
              </a:r>
              <a:r>
                <a:rPr lang="zh-CN" altLang="en-US" sz="1600" b="1" u="sng" dirty="0"/>
                <a:t>教会敬拜祷告会</a:t>
              </a:r>
              <a:r>
                <a:rPr lang="en-NZ" altLang="zh-CN" sz="1600" b="1" u="sng" dirty="0"/>
                <a:t>)</a:t>
              </a:r>
              <a:r>
                <a:rPr lang="en-NZ" sz="1600" b="1" u="sng" dirty="0"/>
                <a:t> </a:t>
              </a:r>
            </a:p>
            <a:p>
              <a:pPr algn="just">
                <a:spcBef>
                  <a:spcPts val="600"/>
                </a:spcBef>
              </a:pPr>
              <a:r>
                <a:rPr lang="zh-CN" altLang="en-US" sz="1100" dirty="0"/>
                <a:t>（每月第一和第三个主日晚上七点） </a:t>
              </a:r>
              <a:endParaRPr lang="en-NZ" altLang="zh-CN" sz="1100" dirty="0"/>
            </a:p>
            <a:p>
              <a:pPr algn="just">
                <a:spcBef>
                  <a:spcPts val="600"/>
                </a:spcBef>
              </a:pPr>
              <a:r>
                <a:rPr lang="en-NZ" altLang="zh-CN" sz="1100" dirty="0"/>
                <a:t> </a:t>
              </a:r>
              <a:r>
                <a:rPr lang="zh-CN" altLang="en-US" sz="1100" dirty="0"/>
                <a:t>将于</a:t>
              </a:r>
              <a:r>
                <a:rPr lang="en-NZ" altLang="zh-CN" sz="1100" dirty="0"/>
                <a:t>2024</a:t>
              </a:r>
              <a:r>
                <a:rPr lang="zh-CN" altLang="en-US" sz="1100" dirty="0"/>
                <a:t>年</a:t>
              </a:r>
              <a:r>
                <a:rPr lang="en-NZ" altLang="zh-CN" sz="1100" dirty="0"/>
                <a:t>2</a:t>
              </a:r>
              <a:r>
                <a:rPr lang="zh-CN" altLang="en-US" sz="1100" dirty="0"/>
                <a:t>月恢复 </a:t>
              </a:r>
              <a:endParaRPr lang="en-NZ" altLang="zh-CN" sz="1100" dirty="0"/>
            </a:p>
            <a:p>
              <a:pPr algn="just">
                <a:spcBef>
                  <a:spcPts val="600"/>
                </a:spcBef>
              </a:pPr>
              <a:r>
                <a:rPr lang="en-NZ" altLang="zh-CN" sz="1100" dirty="0"/>
                <a:t>@ 7</a:t>
              </a:r>
              <a:r>
                <a:rPr lang="zh-CN" altLang="en-US" sz="1100" dirty="0"/>
                <a:t>点</a:t>
              </a:r>
              <a:r>
                <a:rPr lang="en-NZ" altLang="zh-CN" sz="1100" dirty="0"/>
                <a:t>-8</a:t>
              </a:r>
              <a:r>
                <a:rPr lang="zh-CN" altLang="en-US" sz="1100" dirty="0"/>
                <a:t>点 于小厅 举行</a:t>
              </a:r>
              <a:endParaRPr lang="en-NZ" altLang="zh-CN" sz="1100" dirty="0"/>
            </a:p>
            <a:p>
              <a:pPr algn="just"/>
              <a:r>
                <a:rPr lang="zh-CN" altLang="en-US" sz="1100" b="1" dirty="0"/>
                <a:t>您可以在不同的语言组里用母语祷告。</a:t>
              </a:r>
              <a:endParaRPr lang="en-NZ" altLang="zh-CN" sz="1100" b="1" dirty="0"/>
            </a:p>
            <a:p>
              <a:pPr algn="just"/>
              <a:endParaRPr lang="en-NZ" altLang="zh-CN" sz="800" dirty="0"/>
            </a:p>
            <a:p>
              <a:pPr algn="just"/>
              <a:r>
                <a:rPr lang="zh-CN" altLang="en-US" sz="1600" b="1" u="sng" dirty="0"/>
                <a:t>月度崇拜</a:t>
              </a:r>
              <a:r>
                <a:rPr lang="en-NZ" altLang="zh-CN" sz="1600" b="1" u="sng" dirty="0"/>
                <a:t> </a:t>
              </a:r>
              <a:r>
                <a:rPr lang="zh-CN" altLang="en-US" sz="1100" b="1" u="sng" dirty="0"/>
                <a:t>不同语言</a:t>
              </a:r>
              <a:r>
                <a:rPr lang="en-NZ" altLang="zh-CN" sz="1100" b="1" u="sng" dirty="0"/>
                <a:t>(</a:t>
              </a:r>
              <a:r>
                <a:rPr lang="zh-CN" altLang="en-US" sz="1100" b="1" u="sng" dirty="0"/>
                <a:t>每月一次</a:t>
              </a:r>
              <a:r>
                <a:rPr lang="en-NZ" altLang="zh-CN" sz="1100" b="1" u="sng" dirty="0"/>
                <a:t>)</a:t>
              </a:r>
              <a:endParaRPr lang="en-US" altLang="zh-CN" sz="1100" b="1" u="sng" dirty="0"/>
            </a:p>
            <a:p>
              <a:pPr algn="just"/>
              <a:r>
                <a:rPr lang="zh-CN" altLang="en-US" sz="1100" dirty="0"/>
                <a:t>中文崇拜：最后一个</a:t>
              </a:r>
              <a:r>
                <a:rPr lang="zh-CN" altLang="en-US" sz="1100" b="1" dirty="0"/>
                <a:t>周五</a:t>
              </a:r>
              <a:r>
                <a:rPr lang="zh-CN" altLang="en-US" sz="1100" dirty="0"/>
                <a:t>晚 </a:t>
              </a:r>
              <a:r>
                <a:rPr lang="en-NZ" altLang="zh-CN" sz="1100" dirty="0"/>
                <a:t>7:30 </a:t>
              </a:r>
              <a:r>
                <a:rPr lang="zh-CN" altLang="en-US" sz="1100" dirty="0"/>
                <a:t>  </a:t>
              </a:r>
              <a:endParaRPr lang="en-NZ" altLang="zh-CN" sz="1100" b="1" dirty="0"/>
            </a:p>
          </p:txBody>
        </p:sp>
      </p:grp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C5CEECD7-FAB3-4C19-9B0C-8744BABA885E}"/>
              </a:ext>
            </a:extLst>
          </p:cNvPr>
          <p:cNvSpPr/>
          <p:nvPr/>
        </p:nvSpPr>
        <p:spPr>
          <a:xfrm>
            <a:off x="147970" y="4859781"/>
            <a:ext cx="5561705" cy="755126"/>
          </a:xfrm>
          <a:prstGeom prst="roundRect">
            <a:avLst>
              <a:gd name="adj" fmla="val 497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zh-CN" sz="1300" b="1" u="sng" dirty="0">
              <a:solidFill>
                <a:schemeClr val="tx1"/>
              </a:solidFill>
            </a:endParaRPr>
          </a:p>
          <a:p>
            <a:pPr>
              <a:spcBef>
                <a:spcPts val="1200"/>
              </a:spcBef>
            </a:pPr>
            <a:r>
              <a:rPr lang="zh-CN" altLang="en-US" sz="1300" b="1" u="sng" dirty="0">
                <a:solidFill>
                  <a:schemeClr val="tx1"/>
                </a:solidFill>
              </a:rPr>
              <a:t>紧急救助食物银行</a:t>
            </a:r>
            <a:endParaRPr lang="en-US" altLang="zh-CN" sz="1300" b="1" u="sng" dirty="0">
              <a:solidFill>
                <a:schemeClr val="tx1"/>
              </a:solidFill>
            </a:endParaRPr>
          </a:p>
          <a:p>
            <a:r>
              <a:rPr lang="en-NZ" altLang="zh-CN" sz="1300" dirty="0">
                <a:solidFill>
                  <a:schemeClr val="tx1"/>
                </a:solidFill>
              </a:rPr>
              <a:t>Caroline La </a:t>
            </a:r>
            <a:r>
              <a:rPr lang="en-US" altLang="zh-CN" sz="1300" dirty="0">
                <a:solidFill>
                  <a:schemeClr val="tx1"/>
                </a:solidFill>
              </a:rPr>
              <a:t>Grange: 021 124 6996, </a:t>
            </a:r>
            <a:r>
              <a:rPr lang="en-US" altLang="zh-CN" sz="1300" dirty="0">
                <a:solidFill>
                  <a:schemeClr val="tx1"/>
                </a:solidFill>
                <a:hlinkClick r:id="rId6"/>
              </a:rPr>
              <a:t>carolinelagrange7@gmail.com</a:t>
            </a:r>
            <a:endParaRPr lang="en-US" altLang="zh-CN" sz="1300" dirty="0">
              <a:solidFill>
                <a:schemeClr val="tx1"/>
              </a:solidFill>
            </a:endParaRPr>
          </a:p>
          <a:p>
            <a:r>
              <a:rPr lang="es-ES" sz="1300" dirty="0" err="1">
                <a:solidFill>
                  <a:schemeClr val="tx1"/>
                </a:solidFill>
              </a:rPr>
              <a:t>Dalice</a:t>
            </a:r>
            <a:r>
              <a:rPr lang="es-ES" sz="1300" dirty="0">
                <a:solidFill>
                  <a:schemeClr val="tx1"/>
                </a:solidFill>
              </a:rPr>
              <a:t> Yang: 022 065 1109, </a:t>
            </a:r>
            <a:r>
              <a:rPr lang="es-ES" sz="1300" dirty="0">
                <a:solidFill>
                  <a:schemeClr val="tx1"/>
                </a:solidFill>
                <a:hlinkClick r:id="rId7"/>
              </a:rPr>
              <a:t>yangjie625@gmail.com</a:t>
            </a:r>
            <a:endParaRPr lang="es-ES" sz="1300" dirty="0">
              <a:solidFill>
                <a:schemeClr val="tx1"/>
              </a:solidFill>
            </a:endParaRPr>
          </a:p>
          <a:p>
            <a:r>
              <a:rPr lang="en-NZ" sz="1300" dirty="0">
                <a:solidFill>
                  <a:schemeClr val="tx1"/>
                </a:solidFill>
              </a:rPr>
              <a:t>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NZ" sz="1300" dirty="0">
              <a:solidFill>
                <a:schemeClr val="tx1"/>
              </a:solidFill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019809DA-29E3-CEE4-9A85-C791F1A9AECC}"/>
              </a:ext>
            </a:extLst>
          </p:cNvPr>
          <p:cNvGrpSpPr/>
          <p:nvPr/>
        </p:nvGrpSpPr>
        <p:grpSpPr>
          <a:xfrm>
            <a:off x="84613" y="5795579"/>
            <a:ext cx="5654259" cy="2539157"/>
            <a:chOff x="140885" y="5795579"/>
            <a:chExt cx="5654259" cy="2539157"/>
          </a:xfrm>
        </p:grpSpPr>
        <p:sp>
          <p:nvSpPr>
            <p:cNvPr id="30" name="TextBox 3">
              <a:extLst>
                <a:ext uri="{FF2B5EF4-FFF2-40B4-BE49-F238E27FC236}">
                  <a16:creationId xmlns:a16="http://schemas.microsoft.com/office/drawing/2014/main" id="{F14C9379-5ED7-4A59-B7BC-1F0BBCC16AB3}"/>
                </a:ext>
              </a:extLst>
            </p:cNvPr>
            <p:cNvSpPr txBox="1"/>
            <p:nvPr/>
          </p:nvSpPr>
          <p:spPr>
            <a:xfrm>
              <a:off x="140885" y="5795579"/>
              <a:ext cx="5654259" cy="2539157"/>
            </a:xfrm>
            <a:prstGeom prst="rect">
              <a:avLst/>
            </a:prstGeom>
            <a:noFill/>
            <a:ln cap="flat">
              <a:solidFill>
                <a:schemeClr val="accent1"/>
              </a:solidFill>
            </a:ln>
          </p:spPr>
          <p:txBody>
            <a:bodyPr vert="horz" wrap="square" lIns="91440" tIns="45720" rIns="91440" bIns="45720" anchor="t" anchorCtr="0" compatLnSpc="1">
              <a:spAutoFit/>
            </a:bodyPr>
            <a:lstStyle/>
            <a:p>
              <a:pPr marL="0" marR="0" lvl="0" indent="0" algn="ctr" defTabSz="4572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zh-CN" altLang="en-US" sz="1400" b="1" dirty="0">
                  <a:solidFill>
                    <a:srgbClr val="000000"/>
                  </a:solidFill>
                  <a:latin typeface="Calibri" panose="020F0502020204030204"/>
                </a:rPr>
                <a:t>通过在</a:t>
              </a:r>
              <a:r>
                <a:rPr lang="zh-CN" altLang="en-US" sz="1400" b="1" i="0" u="none" strike="noStrike" kern="1200" cap="none" spc="0" baseline="0" dirty="0">
                  <a:solidFill>
                    <a:srgbClr val="000000"/>
                  </a:solidFill>
                  <a:uFillTx/>
                  <a:latin typeface="Calibri" panose="020F0502020204030204"/>
                </a:rPr>
                <a:t>本教会奉献支持神的事工？</a:t>
              </a:r>
              <a:r>
                <a:rPr lang="en-NZ" sz="1200" dirty="0">
                  <a:solidFill>
                    <a:srgbClr val="000000"/>
                  </a:solidFill>
                  <a:latin typeface="Calibri" panose="020F0502020204030204"/>
                </a:rPr>
                <a:t> </a:t>
              </a:r>
            </a:p>
            <a:p>
              <a:pPr marL="0" marR="0" lvl="0" indent="0" algn="ctr" defTabSz="4572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zh-CN" altLang="en-US" sz="1100" dirty="0">
                  <a:solidFill>
                    <a:srgbClr val="000000"/>
                  </a:solidFill>
                  <a:latin typeface="Calibri" panose="020F0502020204030204"/>
                </a:rPr>
                <a:t>联络教会办公室，或只需简单填写下列内容并递交给前台</a:t>
              </a:r>
              <a:endParaRPr lang="en-NZ" altLang="zh-CN" sz="1100" dirty="0">
                <a:solidFill>
                  <a:srgbClr val="000000"/>
                </a:solidFill>
                <a:latin typeface="Calibri" panose="020F0502020204030204"/>
              </a:endParaRPr>
            </a:p>
            <a:p>
              <a:pPr marL="0" marR="0" lvl="0" indent="0" algn="ctr" defTabSz="4572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zh-CN" altLang="en-US" sz="1000" dirty="0">
                  <a:solidFill>
                    <a:srgbClr val="000000"/>
                  </a:solidFill>
                  <a:latin typeface="Calibri" panose="020F0502020204030204"/>
                </a:rPr>
                <a:t>（请自己也务必保留此记录！！）</a:t>
              </a:r>
              <a:br>
                <a:rPr lang="en-NZ" sz="1000" dirty="0">
                  <a:solidFill>
                    <a:srgbClr val="000000"/>
                  </a:solidFill>
                  <a:latin typeface="Calibri" panose="020F0502020204030204"/>
                </a:rPr>
              </a:br>
              <a:endParaRPr lang="en-NZ" sz="1000" dirty="0">
                <a:solidFill>
                  <a:srgbClr val="000000"/>
                </a:solidFill>
                <a:latin typeface="Calibri" panose="020F0502020204030204"/>
              </a:endParaRPr>
            </a:p>
            <a:p>
              <a:pPr marL="171450" marR="0" lvl="0" indent="-171450" defTabSz="4572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zh-CN" altLang="en-US" sz="1200" b="0" i="0" u="none" strike="noStrike" kern="1200" cap="none" spc="0" baseline="0" dirty="0">
                  <a:solidFill>
                    <a:srgbClr val="000000"/>
                  </a:solidFill>
                  <a:uFillTx/>
                  <a:latin typeface="Calibri" panose="020F0502020204030204"/>
                </a:rPr>
                <a:t>请给我一个奉献号</a:t>
              </a:r>
              <a:r>
                <a:rPr lang="en-NZ" sz="1200" b="0" i="0" u="none" strike="noStrike" kern="1200" cap="none" spc="0" baseline="0" dirty="0">
                  <a:solidFill>
                    <a:srgbClr val="000000"/>
                  </a:solidFill>
                  <a:uFillTx/>
                  <a:latin typeface="Calibri" panose="020F0502020204030204"/>
                </a:rPr>
                <a:t> </a:t>
              </a:r>
              <a:r>
                <a:rPr lang="en-NZ" sz="1000" b="0" i="1" u="none" strike="noStrike" kern="1200" cap="none" spc="0" baseline="0" dirty="0">
                  <a:solidFill>
                    <a:srgbClr val="000000"/>
                  </a:solidFill>
                  <a:uFillTx/>
                  <a:latin typeface="Calibri" panose="020F0502020204030204"/>
                </a:rPr>
                <a:t>(</a:t>
              </a:r>
              <a:r>
                <a:rPr lang="zh-CN" altLang="en-US" sz="1000" i="1" dirty="0">
                  <a:solidFill>
                    <a:srgbClr val="000000"/>
                  </a:solidFill>
                  <a:latin typeface="Calibri" panose="020F0502020204030204"/>
                </a:rPr>
                <a:t>并非必须，但如果您有了奉献号作为参考备注，请连贯一致地使用）</a:t>
              </a:r>
              <a:endParaRPr lang="en-NZ" altLang="zh-CN" sz="1000" i="1" dirty="0">
                <a:solidFill>
                  <a:srgbClr val="000000"/>
                </a:solidFill>
                <a:latin typeface="Calibri" panose="020F0502020204030204"/>
              </a:endParaRPr>
            </a:p>
            <a:p>
              <a:pPr marR="0" lvl="0" defTabSz="4572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NZ" sz="1000" b="0" i="1" u="none" strike="noStrike" kern="1200" cap="none" spc="0" baseline="0" dirty="0">
                  <a:solidFill>
                    <a:srgbClr val="000000"/>
                  </a:solidFill>
                  <a:uFillTx/>
                  <a:latin typeface="Calibri" panose="020F0502020204030204"/>
                </a:rPr>
                <a:t>				</a:t>
              </a:r>
              <a:r>
                <a:rPr lang="zh-CN" altLang="en-US" sz="1200" b="0" i="0" u="none" strike="noStrike" kern="1200" cap="none" spc="0" baseline="0" dirty="0">
                  <a:solidFill>
                    <a:srgbClr val="000000"/>
                  </a:solidFill>
                  <a:uFillTx/>
                  <a:latin typeface="Calibri" panose="020F0502020204030204"/>
                </a:rPr>
                <a:t>需要</a:t>
              </a:r>
              <a:r>
                <a:rPr lang="en-NZ" altLang="zh-CN" sz="1200" b="0" i="0" u="none" strike="noStrike" kern="1200" cap="none" spc="0" baseline="0" dirty="0">
                  <a:solidFill>
                    <a:srgbClr val="000000"/>
                  </a:solidFill>
                  <a:uFillTx/>
                  <a:latin typeface="Calibri" panose="020F0502020204030204"/>
                </a:rPr>
                <a:t>		</a:t>
              </a:r>
              <a:r>
                <a:rPr lang="zh-CN" altLang="en-US" sz="1200" b="0" i="0" u="none" strike="noStrike" kern="1200" cap="none" spc="0" baseline="0" dirty="0">
                  <a:solidFill>
                    <a:srgbClr val="000000"/>
                  </a:solidFill>
                  <a:uFillTx/>
                  <a:latin typeface="Calibri" panose="020F0502020204030204"/>
                </a:rPr>
                <a:t>不需要</a:t>
              </a:r>
              <a:endParaRPr lang="en-NZ" sz="1200" b="0" i="0" u="none" strike="noStrike" kern="1200" cap="none" spc="0" baseline="0" dirty="0">
                <a:solidFill>
                  <a:srgbClr val="000000"/>
                </a:solidFill>
                <a:uFillTx/>
                <a:latin typeface="Calibri" panose="020F0502020204030204"/>
              </a:endParaRPr>
            </a:p>
            <a:p>
              <a:pPr marL="171450" lvl="0" indent="-171450">
                <a:spcBef>
                  <a:spcPts val="600"/>
                </a:spcBef>
                <a:buFont typeface="Arial" panose="020B0604020202020204" pitchFamily="34" charset="0"/>
                <a:buChar char="•"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zh-CN" altLang="en-US" sz="1200" dirty="0">
                  <a:solidFill>
                    <a:srgbClr val="000000"/>
                  </a:solidFill>
                  <a:latin typeface="Calibri" panose="020F0502020204030204"/>
                </a:rPr>
                <a:t>我需要奉献收据</a:t>
              </a:r>
              <a:r>
                <a:rPr lang="en-NZ" sz="1200" dirty="0">
                  <a:solidFill>
                    <a:srgbClr val="000000"/>
                  </a:solidFill>
                  <a:latin typeface="Calibri" panose="020F0502020204030204"/>
                </a:rPr>
                <a:t> </a:t>
              </a:r>
              <a:r>
                <a:rPr lang="en-NZ" sz="1000" i="1" dirty="0">
                  <a:solidFill>
                    <a:srgbClr val="000000"/>
                  </a:solidFill>
                  <a:latin typeface="Calibri" panose="020F0502020204030204"/>
                </a:rPr>
                <a:t>(</a:t>
              </a:r>
              <a:r>
                <a:rPr lang="zh-CN" altLang="en-US" sz="1000" i="1" dirty="0">
                  <a:solidFill>
                    <a:srgbClr val="000000"/>
                  </a:solidFill>
                  <a:latin typeface="Calibri" panose="020F0502020204030204"/>
                </a:rPr>
                <a:t>用作税务局退税，每个财务年度结束后开具）</a:t>
              </a:r>
              <a:br>
                <a:rPr lang="en-NZ" sz="1200" dirty="0">
                  <a:solidFill>
                    <a:srgbClr val="000000"/>
                  </a:solidFill>
                  <a:latin typeface="Calibri" panose="020F0502020204030204"/>
                </a:rPr>
              </a:br>
              <a:r>
                <a:rPr lang="zh-CN" altLang="en-US" sz="1200" dirty="0">
                  <a:solidFill>
                    <a:srgbClr val="000000"/>
                  </a:solidFill>
                  <a:latin typeface="Calibri" panose="020F0502020204030204"/>
                </a:rPr>
                <a:t>收据上请开具我的名字 </a:t>
              </a:r>
              <a:r>
                <a:rPr lang="en-NZ" sz="1000" i="1" dirty="0">
                  <a:solidFill>
                    <a:srgbClr val="000000"/>
                  </a:solidFill>
                  <a:latin typeface="Calibri" panose="020F0502020204030204"/>
                </a:rPr>
                <a:t>(</a:t>
              </a:r>
              <a:r>
                <a:rPr lang="zh-CN" altLang="en-US" sz="1000" i="1" dirty="0">
                  <a:solidFill>
                    <a:srgbClr val="000000"/>
                  </a:solidFill>
                  <a:latin typeface="Calibri" panose="020F0502020204030204"/>
                </a:rPr>
                <a:t>请拼写清晰</a:t>
              </a:r>
              <a:r>
                <a:rPr lang="en-NZ" sz="1000" i="1" dirty="0">
                  <a:solidFill>
                    <a:srgbClr val="000000"/>
                  </a:solidFill>
                  <a:latin typeface="Calibri" panose="020F0502020204030204"/>
                </a:rPr>
                <a:t>)</a:t>
              </a:r>
              <a:r>
                <a:rPr lang="zh-CN" altLang="en-US" sz="1200" dirty="0">
                  <a:solidFill>
                    <a:srgbClr val="000000"/>
                  </a:solidFill>
                  <a:latin typeface="Calibri" panose="020F0502020204030204"/>
                </a:rPr>
                <a:t>：</a:t>
              </a:r>
              <a:endParaRPr lang="en-NZ" sz="1200" dirty="0">
                <a:solidFill>
                  <a:srgbClr val="000000"/>
                </a:solidFill>
                <a:latin typeface="Calibri" panose="020F0502020204030204"/>
              </a:endParaRPr>
            </a:p>
            <a:p>
              <a:pPr marL="0" marR="0" lvl="0" indent="0" algn="just" defTabSz="457200" rtl="0" fontAlgn="auto" hangingPunct="1">
                <a:lnSpc>
                  <a:spcPct val="100000"/>
                </a:lnSpc>
                <a:spcBef>
                  <a:spcPts val="1200"/>
                </a:spcBef>
                <a:spcAft>
                  <a:spcPts val="0"/>
                </a:spcAft>
                <a:buNone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NZ" sz="1200" dirty="0">
                  <a:solidFill>
                    <a:srgbClr val="000000"/>
                  </a:solidFill>
                  <a:latin typeface="Calibri" panose="020F0502020204030204"/>
                </a:rPr>
                <a:t>     </a:t>
              </a:r>
              <a:r>
                <a:rPr lang="zh-CN" altLang="en-US" sz="1200" dirty="0">
                  <a:solidFill>
                    <a:srgbClr val="000000"/>
                  </a:solidFill>
                  <a:latin typeface="Calibri" panose="020F0502020204030204"/>
                </a:rPr>
                <a:t>并发至我的电邮信箱</a:t>
              </a:r>
              <a:r>
                <a:rPr lang="zh-CN" altLang="en-US" sz="1000" i="1" dirty="0">
                  <a:solidFill>
                    <a:srgbClr val="000000"/>
                  </a:solidFill>
                  <a:latin typeface="Calibri" panose="020F0502020204030204"/>
                </a:rPr>
                <a:t>（请拼写清晰）</a:t>
              </a:r>
              <a:r>
                <a:rPr lang="en-NZ" sz="1200" b="0" i="0" u="none" strike="noStrike" kern="1200" cap="none" spc="0" baseline="0" dirty="0">
                  <a:solidFill>
                    <a:srgbClr val="000000"/>
                  </a:solidFill>
                  <a:uFillTx/>
                  <a:latin typeface="Calibri" panose="020F0502020204030204"/>
                </a:rPr>
                <a:t>:</a:t>
              </a:r>
            </a:p>
            <a:p>
              <a:pPr algn="just" defTabSz="457200">
                <a:spcBef>
                  <a:spcPts val="600"/>
                </a:spcBef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NZ" sz="1200" b="1" i="0" u="none" strike="noStrike" kern="1200" cap="none" spc="0" baseline="0" dirty="0">
                <a:solidFill>
                  <a:srgbClr val="000000"/>
                </a:solidFill>
                <a:uFillTx/>
                <a:latin typeface="Calibri" panose="020F0502020204030204"/>
              </a:endParaRPr>
            </a:p>
            <a:p>
              <a:pPr algn="just" defTabSz="457200">
                <a:spcBef>
                  <a:spcPts val="600"/>
                </a:spcBef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zh-CN" altLang="en-US" sz="1200" b="1" i="0" u="none" strike="noStrike" kern="1200" cap="none" spc="0" baseline="0" dirty="0">
                  <a:solidFill>
                    <a:srgbClr val="000000"/>
                  </a:solidFill>
                  <a:uFillTx/>
                  <a:latin typeface="Calibri" panose="020F0502020204030204"/>
                </a:rPr>
                <a:t>一般</a:t>
              </a:r>
              <a:r>
                <a:rPr lang="en-NZ" altLang="zh-CN" sz="1200" b="1" i="0" u="none" strike="noStrike" kern="1200" cap="none" spc="0" baseline="0" dirty="0">
                  <a:solidFill>
                    <a:srgbClr val="000000"/>
                  </a:solidFill>
                  <a:uFillTx/>
                  <a:latin typeface="Calibri" panose="020F0502020204030204"/>
                </a:rPr>
                <a:t>/</a:t>
              </a:r>
              <a:r>
                <a:rPr lang="zh-CN" altLang="en-US" sz="1200" b="1" i="0" u="none" strike="noStrike" kern="1200" cap="none" spc="0" baseline="0" dirty="0">
                  <a:solidFill>
                    <a:srgbClr val="000000"/>
                  </a:solidFill>
                  <a:uFillTx/>
                  <a:latin typeface="Calibri" panose="020F0502020204030204"/>
                </a:rPr>
                <a:t>什一奉献</a:t>
              </a:r>
              <a:r>
                <a:rPr lang="en-NZ" altLang="zh-CN" sz="1200" b="1" dirty="0">
                  <a:solidFill>
                    <a:srgbClr val="000000"/>
                  </a:solidFill>
                  <a:latin typeface="Calibri" panose="020F0502020204030204"/>
                </a:rPr>
                <a:t>   </a:t>
              </a:r>
              <a:r>
                <a:rPr lang="en-NZ" sz="1400" b="1" i="0" u="none" strike="noStrike" kern="1200" cap="none" spc="0" baseline="0" dirty="0">
                  <a:solidFill>
                    <a:srgbClr val="000000"/>
                  </a:solidFill>
                  <a:uFillTx/>
                  <a:latin typeface="Calibri" panose="020F0502020204030204"/>
                </a:rPr>
                <a:t>12-3050-0301948-00</a:t>
              </a:r>
              <a:r>
                <a:rPr lang="zh-CN" altLang="en-US" sz="1200" b="1" i="0" u="none" strike="noStrike" kern="1200" cap="none" spc="0" baseline="0" dirty="0">
                  <a:solidFill>
                    <a:srgbClr val="000000"/>
                  </a:solidFill>
                  <a:uFillTx/>
                  <a:latin typeface="Calibri" panose="020F0502020204030204"/>
                </a:rPr>
                <a:t>；食品银行 </a:t>
              </a:r>
              <a:r>
                <a:rPr lang="en-NZ" sz="1200" b="1" i="0" u="none" strike="noStrike" kern="1200" cap="none" spc="0" baseline="0" dirty="0">
                  <a:solidFill>
                    <a:srgbClr val="000000"/>
                  </a:solidFill>
                  <a:uFillTx/>
                  <a:latin typeface="Calibri" panose="020F0502020204030204"/>
                </a:rPr>
                <a:t> -03</a:t>
              </a:r>
              <a:r>
                <a:rPr lang="zh-CN" altLang="en-US" sz="1200" b="1" i="0" u="none" strike="noStrike" kern="1200" cap="none" spc="0" baseline="0" dirty="0">
                  <a:solidFill>
                    <a:srgbClr val="000000"/>
                  </a:solidFill>
                  <a:uFillTx/>
                  <a:latin typeface="Calibri" panose="020F0502020204030204"/>
                </a:rPr>
                <a:t>；外展事工</a:t>
              </a:r>
              <a:r>
                <a:rPr lang="en-NZ" sz="1200" b="1" i="0" u="none" strike="noStrike" kern="1200" cap="none" spc="0" baseline="0" dirty="0">
                  <a:solidFill>
                    <a:srgbClr val="000000"/>
                  </a:solidFill>
                  <a:uFillTx/>
                  <a:latin typeface="Calibri" panose="020F0502020204030204"/>
                </a:rPr>
                <a:t>  -04</a:t>
              </a:r>
            </a:p>
          </p:txBody>
        </p: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E1FB9B0D-8015-42E9-A8B8-3EC7EE3775B2}"/>
                </a:ext>
              </a:extLst>
            </p:cNvPr>
            <p:cNvCxnSpPr>
              <a:cxnSpLocks/>
            </p:cNvCxnSpPr>
            <p:nvPr/>
          </p:nvCxnSpPr>
          <p:spPr>
            <a:xfrm>
              <a:off x="2616737" y="7441894"/>
              <a:ext cx="3121766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595AF974-D41D-45D0-B6E9-DAF121D1898B}"/>
                </a:ext>
              </a:extLst>
            </p:cNvPr>
            <p:cNvCxnSpPr>
              <a:cxnSpLocks/>
            </p:cNvCxnSpPr>
            <p:nvPr/>
          </p:nvCxnSpPr>
          <p:spPr>
            <a:xfrm>
              <a:off x="2616737" y="7911483"/>
              <a:ext cx="3121766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33" name="Picture 32">
              <a:extLst>
                <a:ext uri="{FF2B5EF4-FFF2-40B4-BE49-F238E27FC236}">
                  <a16:creationId xmlns:a16="http://schemas.microsoft.com/office/drawing/2014/main" id="{83761043-FDA2-4CA4-8451-68A90B6C592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4181"/>
            <a:stretch/>
          </p:blipFill>
          <p:spPr>
            <a:xfrm>
              <a:off x="304286" y="5904121"/>
              <a:ext cx="594371" cy="507813"/>
            </a:xfrm>
            <a:prstGeom prst="rect">
              <a:avLst/>
            </a:prstGeom>
          </p:spPr>
        </p:pic>
      </p:grp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C8610AB7-9E25-7A24-A98C-4DD54851F4DB}"/>
              </a:ext>
            </a:extLst>
          </p:cNvPr>
          <p:cNvSpPr/>
          <p:nvPr/>
        </p:nvSpPr>
        <p:spPr>
          <a:xfrm>
            <a:off x="6214111" y="7367919"/>
            <a:ext cx="2602526" cy="837930"/>
          </a:xfrm>
          <a:prstGeom prst="roundRect">
            <a:avLst>
              <a:gd name="adj" fmla="val 6505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CN" altLang="en-US" sz="1400" b="1" u="sng" dirty="0">
                <a:solidFill>
                  <a:schemeClr val="tx1"/>
                </a:solidFill>
              </a:rPr>
              <a:t>所有的生命小组</a:t>
            </a:r>
            <a:r>
              <a:rPr lang="en-NZ" altLang="zh-CN" sz="1400" b="1" u="sng" dirty="0">
                <a:solidFill>
                  <a:schemeClr val="tx1"/>
                </a:solidFill>
              </a:rPr>
              <a:t>&amp;</a:t>
            </a:r>
          </a:p>
          <a:p>
            <a:pPr algn="ctr"/>
            <a:r>
              <a:rPr lang="zh-CN" altLang="en-US" sz="1400" b="1" u="sng" dirty="0">
                <a:solidFill>
                  <a:schemeClr val="tx1"/>
                </a:solidFill>
              </a:rPr>
              <a:t>儿童主日学</a:t>
            </a:r>
            <a:r>
              <a:rPr lang="en-NZ" altLang="zh-CN" sz="1400" b="1" u="sng" dirty="0">
                <a:solidFill>
                  <a:schemeClr val="tx1"/>
                </a:solidFill>
              </a:rPr>
              <a:t>&amp;</a:t>
            </a:r>
            <a:r>
              <a:rPr lang="zh-CN" altLang="en-US" sz="1400" b="1" u="sng" dirty="0">
                <a:solidFill>
                  <a:schemeClr val="tx1"/>
                </a:solidFill>
              </a:rPr>
              <a:t>青少年团契将</a:t>
            </a:r>
            <a:endParaRPr lang="en-NZ" altLang="zh-CN" sz="1400" b="1" u="sng" dirty="0">
              <a:solidFill>
                <a:schemeClr val="tx1"/>
              </a:solidFill>
            </a:endParaRPr>
          </a:p>
          <a:p>
            <a:pPr algn="ctr"/>
            <a:r>
              <a:rPr lang="zh-CN" altLang="en-US" sz="1400" b="1" u="sng" dirty="0">
                <a:solidFill>
                  <a:schemeClr val="tx1"/>
                </a:solidFill>
              </a:rPr>
              <a:t>于</a:t>
            </a:r>
            <a:r>
              <a:rPr lang="en-NZ" altLang="zh-CN" sz="1400" b="1" u="sng" dirty="0">
                <a:solidFill>
                  <a:schemeClr val="tx1"/>
                </a:solidFill>
              </a:rPr>
              <a:t>2</a:t>
            </a:r>
            <a:r>
              <a:rPr lang="zh-CN" altLang="en-US" sz="1400" b="1" u="sng" dirty="0">
                <a:solidFill>
                  <a:schemeClr val="tx1"/>
                </a:solidFill>
              </a:rPr>
              <a:t>月恢复</a:t>
            </a:r>
            <a:endParaRPr lang="en-US" altLang="zh-CN" sz="500" dirty="0">
              <a:solidFill>
                <a:schemeClr val="tx1"/>
              </a:solidFill>
            </a:endParaRPr>
          </a:p>
          <a:p>
            <a:pPr algn="ctr"/>
            <a:endParaRPr lang="en-NZ" altLang="zh-CN" sz="500" dirty="0">
              <a:solidFill>
                <a:schemeClr val="tx1"/>
              </a:solidFill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6CADBE11-8D28-C6A9-519F-152850C92664}"/>
              </a:ext>
            </a:extLst>
          </p:cNvPr>
          <p:cNvSpPr/>
          <p:nvPr/>
        </p:nvSpPr>
        <p:spPr>
          <a:xfrm>
            <a:off x="6218925" y="6157792"/>
            <a:ext cx="2602526" cy="1036760"/>
          </a:xfrm>
          <a:prstGeom prst="roundRect">
            <a:avLst>
              <a:gd name="adj" fmla="val 6505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CN" altLang="en-US" sz="1400" b="1" u="sng" dirty="0">
                <a:solidFill>
                  <a:schemeClr val="tx1"/>
                </a:solidFill>
              </a:rPr>
              <a:t>创伤医治培训系列</a:t>
            </a:r>
            <a:endParaRPr lang="en-US" altLang="zh-CN" sz="1400" b="1" u="sng" dirty="0">
              <a:solidFill>
                <a:schemeClr val="tx1"/>
              </a:solidFill>
            </a:endParaRPr>
          </a:p>
          <a:p>
            <a:pPr algn="ctr"/>
            <a:endParaRPr lang="en-NZ" altLang="zh-CN" sz="500" dirty="0">
              <a:solidFill>
                <a:schemeClr val="tx1"/>
              </a:solidFill>
            </a:endParaRPr>
          </a:p>
          <a:p>
            <a:pPr algn="ctr"/>
            <a:r>
              <a:rPr lang="zh-CN" altLang="en-US" sz="1200" dirty="0">
                <a:solidFill>
                  <a:schemeClr val="tx1"/>
                </a:solidFill>
              </a:rPr>
              <a:t>从</a:t>
            </a:r>
            <a:r>
              <a:rPr lang="en-US" altLang="zh-CN" sz="1200" dirty="0">
                <a:solidFill>
                  <a:schemeClr val="tx1"/>
                </a:solidFill>
              </a:rPr>
              <a:t>1</a:t>
            </a:r>
            <a:r>
              <a:rPr lang="zh-CN" altLang="en-US" sz="1200" dirty="0">
                <a:solidFill>
                  <a:schemeClr val="tx1"/>
                </a:solidFill>
              </a:rPr>
              <a:t>月</a:t>
            </a:r>
            <a:r>
              <a:rPr lang="en-US" altLang="zh-CN" sz="1200" dirty="0">
                <a:solidFill>
                  <a:schemeClr val="tx1"/>
                </a:solidFill>
              </a:rPr>
              <a:t>31</a:t>
            </a:r>
            <a:r>
              <a:rPr lang="zh-CN" altLang="en-US" sz="1200" dirty="0">
                <a:solidFill>
                  <a:schemeClr val="tx1"/>
                </a:solidFill>
              </a:rPr>
              <a:t>日起，共</a:t>
            </a:r>
            <a:r>
              <a:rPr lang="en-US" altLang="zh-CN" sz="1200" dirty="0">
                <a:solidFill>
                  <a:schemeClr val="tx1"/>
                </a:solidFill>
              </a:rPr>
              <a:t>8</a:t>
            </a:r>
            <a:r>
              <a:rPr lang="zh-CN" altLang="en-US" sz="1200" dirty="0">
                <a:solidFill>
                  <a:schemeClr val="tx1"/>
                </a:solidFill>
              </a:rPr>
              <a:t>周。每周三</a:t>
            </a:r>
            <a:endParaRPr lang="en-US" altLang="zh-CN" sz="1200" dirty="0">
              <a:solidFill>
                <a:schemeClr val="tx1"/>
              </a:solidFill>
            </a:endParaRPr>
          </a:p>
          <a:p>
            <a:pPr algn="ctr"/>
            <a:r>
              <a:rPr lang="en-US" altLang="zh-CN" sz="1200" dirty="0">
                <a:solidFill>
                  <a:schemeClr val="tx1"/>
                </a:solidFill>
              </a:rPr>
              <a:t>10:00am - 13:00pm ;</a:t>
            </a:r>
          </a:p>
          <a:p>
            <a:pPr algn="ctr"/>
            <a:r>
              <a:rPr lang="zh-CN" altLang="en-US" sz="1200" dirty="0">
                <a:solidFill>
                  <a:schemeClr val="tx1"/>
                </a:solidFill>
              </a:rPr>
              <a:t> </a:t>
            </a:r>
            <a:r>
              <a:rPr lang="en-US" altLang="zh-CN" sz="1200" dirty="0">
                <a:solidFill>
                  <a:schemeClr val="tx1"/>
                </a:solidFill>
              </a:rPr>
              <a:t>6:30pm - 9:30pm</a:t>
            </a: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F4A63071-BA85-C79F-2E9C-E7B4389AD996}"/>
              </a:ext>
            </a:extLst>
          </p:cNvPr>
          <p:cNvSpPr/>
          <p:nvPr/>
        </p:nvSpPr>
        <p:spPr>
          <a:xfrm>
            <a:off x="6181459" y="3726838"/>
            <a:ext cx="2601974" cy="1070911"/>
          </a:xfrm>
          <a:prstGeom prst="roundRect">
            <a:avLst>
              <a:gd name="adj" fmla="val 6505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CN" altLang="en-US" sz="1400" b="1" u="sng" dirty="0">
                <a:solidFill>
                  <a:schemeClr val="tx1"/>
                </a:solidFill>
              </a:rPr>
              <a:t>教会野餐</a:t>
            </a:r>
            <a:endParaRPr lang="en-NZ" altLang="zh-CN" sz="500" dirty="0">
              <a:solidFill>
                <a:schemeClr val="tx1"/>
              </a:solidFill>
            </a:endParaRPr>
          </a:p>
          <a:p>
            <a:pPr algn="ctr"/>
            <a:endParaRPr lang="en-NZ" altLang="zh-CN" sz="500" dirty="0">
              <a:solidFill>
                <a:schemeClr val="tx1"/>
              </a:solidFill>
            </a:endParaRPr>
          </a:p>
          <a:p>
            <a:pPr algn="ctr"/>
            <a:r>
              <a:rPr lang="zh-CN" altLang="en-US" sz="1200" dirty="0">
                <a:solidFill>
                  <a:schemeClr val="tx1"/>
                </a:solidFill>
              </a:rPr>
              <a:t>时间</a:t>
            </a:r>
            <a:r>
              <a:rPr lang="en-US" altLang="zh-CN" sz="1200" dirty="0">
                <a:solidFill>
                  <a:schemeClr val="tx1"/>
                </a:solidFill>
              </a:rPr>
              <a:t>: 2</a:t>
            </a:r>
            <a:r>
              <a:rPr lang="zh-CN" altLang="en-US" sz="1200" dirty="0">
                <a:solidFill>
                  <a:schemeClr val="tx1"/>
                </a:solidFill>
              </a:rPr>
              <a:t>月</a:t>
            </a:r>
            <a:r>
              <a:rPr lang="en-NZ" altLang="zh-CN" sz="1200" dirty="0">
                <a:solidFill>
                  <a:schemeClr val="tx1"/>
                </a:solidFill>
              </a:rPr>
              <a:t>11</a:t>
            </a:r>
            <a:r>
              <a:rPr lang="zh-CN" altLang="en-US" sz="1200" dirty="0">
                <a:solidFill>
                  <a:schemeClr val="tx1"/>
                </a:solidFill>
              </a:rPr>
              <a:t>号崇拜结束后</a:t>
            </a:r>
            <a:endParaRPr lang="en-NZ" altLang="zh-CN" sz="1200" dirty="0">
              <a:solidFill>
                <a:schemeClr val="tx1"/>
              </a:solidFill>
            </a:endParaRPr>
          </a:p>
          <a:p>
            <a:pPr algn="ctr"/>
            <a:r>
              <a:rPr lang="en-NZ" altLang="zh-CN" sz="1200" dirty="0">
                <a:solidFill>
                  <a:schemeClr val="tx1"/>
                </a:solidFill>
              </a:rPr>
              <a:t>@L</a:t>
            </a:r>
            <a:r>
              <a:rPr lang="en-US" altLang="zh-CN" sz="1200" dirty="0" err="1">
                <a:solidFill>
                  <a:schemeClr val="tx1"/>
                </a:solidFill>
              </a:rPr>
              <a:t>ong</a:t>
            </a:r>
            <a:r>
              <a:rPr lang="en-US" altLang="zh-CN" sz="1200" dirty="0">
                <a:solidFill>
                  <a:schemeClr val="tx1"/>
                </a:solidFill>
              </a:rPr>
              <a:t> Bay Regional Park</a:t>
            </a:r>
            <a:endParaRPr lang="en-NZ" altLang="zh-CN" sz="1200" dirty="0">
              <a:solidFill>
                <a:schemeClr val="tx1"/>
              </a:solidFill>
            </a:endParaRPr>
          </a:p>
          <a:p>
            <a:r>
              <a:rPr lang="zh-CN" altLang="en-US" sz="1100" dirty="0">
                <a:solidFill>
                  <a:schemeClr val="tx1"/>
                </a:solidFill>
              </a:rPr>
              <a:t>请携带自己的午餐，如果下雨将会推迟。</a:t>
            </a:r>
            <a:endParaRPr lang="en-US" altLang="zh-CN" sz="1100" dirty="0">
              <a:solidFill>
                <a:schemeClr val="tx1"/>
              </a:solidFill>
            </a:endParaRP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A0ADFC7C-026D-1AF6-3764-179CF642C10A}"/>
              </a:ext>
            </a:extLst>
          </p:cNvPr>
          <p:cNvSpPr/>
          <p:nvPr/>
        </p:nvSpPr>
        <p:spPr>
          <a:xfrm>
            <a:off x="6202471" y="2516711"/>
            <a:ext cx="2601974" cy="1036760"/>
          </a:xfrm>
          <a:prstGeom prst="roundRect">
            <a:avLst>
              <a:gd name="adj" fmla="val 6505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CN" altLang="en-US" sz="1400" b="1" u="sng" dirty="0">
                <a:solidFill>
                  <a:schemeClr val="tx1"/>
                </a:solidFill>
              </a:rPr>
              <a:t>洗礼</a:t>
            </a:r>
            <a:endParaRPr lang="en-US" altLang="zh-CN" sz="1400" b="1" u="sng" dirty="0">
              <a:solidFill>
                <a:schemeClr val="tx1"/>
              </a:solidFill>
            </a:endParaRPr>
          </a:p>
          <a:p>
            <a:pPr algn="ctr"/>
            <a:endParaRPr lang="en-NZ" altLang="zh-CN" sz="500" dirty="0">
              <a:solidFill>
                <a:schemeClr val="tx1"/>
              </a:solidFill>
            </a:endParaRPr>
          </a:p>
          <a:p>
            <a:pPr algn="ctr"/>
            <a:r>
              <a:rPr lang="zh-CN" altLang="en-US" sz="1200" dirty="0">
                <a:solidFill>
                  <a:schemeClr val="tx1"/>
                </a:solidFill>
              </a:rPr>
              <a:t>教会洗礼定于</a:t>
            </a:r>
            <a:r>
              <a:rPr lang="en-US" altLang="zh-CN" sz="1200" dirty="0">
                <a:solidFill>
                  <a:schemeClr val="tx1"/>
                </a:solidFill>
              </a:rPr>
              <a:t>2</a:t>
            </a:r>
            <a:r>
              <a:rPr lang="zh-CN" altLang="en-US" sz="1200" dirty="0">
                <a:solidFill>
                  <a:schemeClr val="tx1"/>
                </a:solidFill>
              </a:rPr>
              <a:t>月</a:t>
            </a:r>
            <a:r>
              <a:rPr lang="en-US" altLang="zh-CN" sz="1200" dirty="0">
                <a:solidFill>
                  <a:schemeClr val="tx1"/>
                </a:solidFill>
              </a:rPr>
              <a:t>25</a:t>
            </a:r>
            <a:r>
              <a:rPr lang="zh-CN" altLang="en-US" sz="1200" dirty="0">
                <a:solidFill>
                  <a:schemeClr val="tx1"/>
                </a:solidFill>
              </a:rPr>
              <a:t>日周日，请向</a:t>
            </a:r>
            <a:r>
              <a:rPr lang="en-US" altLang="zh-CN" sz="1200" dirty="0">
                <a:solidFill>
                  <a:schemeClr val="tx1"/>
                </a:solidFill>
              </a:rPr>
              <a:t>Wendy</a:t>
            </a:r>
            <a:r>
              <a:rPr lang="zh-CN" altLang="en-US" sz="1200" dirty="0">
                <a:solidFill>
                  <a:schemeClr val="tx1"/>
                </a:solidFill>
              </a:rPr>
              <a:t>或教会办公室报名，</a:t>
            </a:r>
            <a:endParaRPr lang="en-NZ" altLang="zh-CN" sz="1200" dirty="0">
              <a:solidFill>
                <a:schemeClr val="tx1"/>
              </a:solidFill>
            </a:endParaRPr>
          </a:p>
          <a:p>
            <a:pPr algn="ctr"/>
            <a:r>
              <a:rPr lang="zh-CN" altLang="en-US" sz="1200" dirty="0">
                <a:solidFill>
                  <a:schemeClr val="tx1"/>
                </a:solidFill>
              </a:rPr>
              <a:t>报名截止之间：</a:t>
            </a:r>
            <a:r>
              <a:rPr lang="en-NZ" altLang="zh-CN" sz="1200" dirty="0">
                <a:solidFill>
                  <a:schemeClr val="tx1"/>
                </a:solidFill>
              </a:rPr>
              <a:t>2</a:t>
            </a:r>
            <a:r>
              <a:rPr lang="zh-CN" altLang="en-US" sz="1200" dirty="0">
                <a:solidFill>
                  <a:schemeClr val="tx1"/>
                </a:solidFill>
              </a:rPr>
              <a:t>月</a:t>
            </a:r>
            <a:r>
              <a:rPr lang="en-NZ" altLang="zh-CN" sz="1200" dirty="0">
                <a:solidFill>
                  <a:schemeClr val="tx1"/>
                </a:solidFill>
              </a:rPr>
              <a:t>18</a:t>
            </a:r>
            <a:r>
              <a:rPr lang="zh-CN" altLang="en-US" sz="1200" dirty="0">
                <a:solidFill>
                  <a:schemeClr val="tx1"/>
                </a:solidFill>
              </a:rPr>
              <a:t>号</a:t>
            </a:r>
            <a:endParaRPr lang="en-US" altLang="zh-CN" sz="1200" dirty="0">
              <a:solidFill>
                <a:schemeClr val="tx1"/>
              </a:solidFill>
            </a:endParaRP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20049BBE-7A42-CB9E-5103-0D7BA4E547F5}"/>
              </a:ext>
            </a:extLst>
          </p:cNvPr>
          <p:cNvSpPr/>
          <p:nvPr/>
        </p:nvSpPr>
        <p:spPr>
          <a:xfrm>
            <a:off x="6201919" y="4971116"/>
            <a:ext cx="2602526" cy="1036761"/>
          </a:xfrm>
          <a:prstGeom prst="roundRect">
            <a:avLst>
              <a:gd name="adj" fmla="val 6505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CN" altLang="en-US" sz="1400" b="1" u="sng" dirty="0">
                <a:solidFill>
                  <a:schemeClr val="tx1"/>
                </a:solidFill>
              </a:rPr>
              <a:t>中文启发课程</a:t>
            </a:r>
            <a:endParaRPr lang="en-US" altLang="zh-CN" sz="1400" b="1" u="sng" dirty="0">
              <a:solidFill>
                <a:schemeClr val="tx1"/>
              </a:solidFill>
            </a:endParaRPr>
          </a:p>
          <a:p>
            <a:pPr algn="ctr"/>
            <a:endParaRPr lang="en-NZ" altLang="zh-CN" sz="500" dirty="0">
              <a:solidFill>
                <a:schemeClr val="tx1"/>
              </a:solidFill>
            </a:endParaRPr>
          </a:p>
          <a:p>
            <a:pPr algn="ctr"/>
            <a:r>
              <a:rPr lang="zh-CN" altLang="en-US" sz="1200" dirty="0">
                <a:solidFill>
                  <a:schemeClr val="tx1"/>
                </a:solidFill>
              </a:rPr>
              <a:t>教会中文启发课程将于</a:t>
            </a:r>
            <a:r>
              <a:rPr lang="en-US" altLang="zh-CN" sz="1200" dirty="0">
                <a:solidFill>
                  <a:schemeClr val="tx1"/>
                </a:solidFill>
              </a:rPr>
              <a:t>3</a:t>
            </a:r>
            <a:r>
              <a:rPr lang="zh-CN" altLang="en-US" sz="1200" dirty="0">
                <a:solidFill>
                  <a:schemeClr val="tx1"/>
                </a:solidFill>
              </a:rPr>
              <a:t>月</a:t>
            </a:r>
            <a:r>
              <a:rPr lang="en-US" altLang="zh-CN" sz="1200" dirty="0">
                <a:solidFill>
                  <a:schemeClr val="tx1"/>
                </a:solidFill>
              </a:rPr>
              <a:t>3</a:t>
            </a:r>
            <a:r>
              <a:rPr lang="zh-CN" altLang="en-US" sz="1200" dirty="0">
                <a:solidFill>
                  <a:schemeClr val="tx1"/>
                </a:solidFill>
              </a:rPr>
              <a:t>日周日开始，报名请联络</a:t>
            </a:r>
            <a:r>
              <a:rPr lang="en-US" altLang="zh-CN" sz="1200" dirty="0">
                <a:solidFill>
                  <a:schemeClr val="tx1"/>
                </a:solidFill>
              </a:rPr>
              <a:t>Frieda</a:t>
            </a:r>
            <a:r>
              <a:rPr lang="zh-CN" altLang="en-US" sz="1200" dirty="0">
                <a:solidFill>
                  <a:schemeClr val="tx1"/>
                </a:solidFill>
              </a:rPr>
              <a:t>，或者</a:t>
            </a:r>
            <a:r>
              <a:rPr lang="en-US" altLang="zh-CN" sz="1200" dirty="0">
                <a:solidFill>
                  <a:schemeClr val="tx1"/>
                </a:solidFill>
              </a:rPr>
              <a:t>Wendy 021-02654800.</a:t>
            </a:r>
            <a:endParaRPr lang="en-NZ" altLang="zh-CN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63215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93667</TotalTime>
  <Words>2144</Words>
  <Application>Microsoft Office PowerPoint</Application>
  <PresentationFormat>Custom</PresentationFormat>
  <Paragraphs>141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等线</vt:lpstr>
      <vt:lpstr>system-ui</vt:lpstr>
      <vt:lpstr>Arial</vt:lpstr>
      <vt:lpstr>Calibri</vt:lpstr>
      <vt:lpstr>Calibri Light</vt:lpstr>
      <vt:lpstr>Wingdings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AB Branc</dc:creator>
  <cp:lastModifiedBy>Office</cp:lastModifiedBy>
  <cp:revision>2878</cp:revision>
  <cp:lastPrinted>2024-01-26T00:11:12Z</cp:lastPrinted>
  <dcterms:created xsi:type="dcterms:W3CDTF">2016-04-12T21:55:16Z</dcterms:created>
  <dcterms:modified xsi:type="dcterms:W3CDTF">2024-01-26T00:11:37Z</dcterms:modified>
</cp:coreProperties>
</file>