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12241213" cy="8640763"/>
  <p:notesSz cx="6800850" cy="9932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p15:clr>
            <a:srgbClr val="A4A3A4"/>
          </p15:clr>
        </p15:guide>
        <p15:guide id="2" pos="38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BCC Office" initials="MO" lastIdx="3" clrIdx="0">
    <p:extLst>
      <p:ext uri="{19B8F6BF-5375-455C-9EA6-DF929625EA0E}">
        <p15:presenceInfo xmlns:p15="http://schemas.microsoft.com/office/powerpoint/2012/main" userId="fe651ecf9ea9eb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07939-F0ED-4603-B9C8-E638C8B99A5D}" v="9" dt="2024-01-18T21:41:00.761"/>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5995" autoAdjust="0"/>
  </p:normalViewPr>
  <p:slideViewPr>
    <p:cSldViewPr snapToGrid="0">
      <p:cViewPr varScale="1">
        <p:scale>
          <a:sx n="87" d="100"/>
          <a:sy n="87" d="100"/>
        </p:scale>
        <p:origin x="2244" y="102"/>
      </p:cViewPr>
      <p:guideLst>
        <p:guide orient="horz" pos="2721"/>
        <p:guide pos="385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Yeh" userId="ced442c3-c9e4-4325-8a3e-f4f2cd5f09e8" providerId="ADAL" clId="{E93DD7BE-AC56-4C9A-AC4B-4A21FBC1BA74}"/>
    <pc:docChg chg="modSld">
      <pc:chgData name="David Yeh" userId="ced442c3-c9e4-4325-8a3e-f4f2cd5f09e8" providerId="ADAL" clId="{E93DD7BE-AC56-4C9A-AC4B-4A21FBC1BA74}" dt="2024-01-16T23:07:30.743" v="8" actId="20577"/>
      <pc:docMkLst>
        <pc:docMk/>
      </pc:docMkLst>
      <pc:sldChg chg="modSp mod">
        <pc:chgData name="David Yeh" userId="ced442c3-c9e4-4325-8a3e-f4f2cd5f09e8" providerId="ADAL" clId="{E93DD7BE-AC56-4C9A-AC4B-4A21FBC1BA74}" dt="2024-01-16T23:07:30.743" v="8" actId="20577"/>
        <pc:sldMkLst>
          <pc:docMk/>
          <pc:sldMk cId="0" sldId="257"/>
        </pc:sldMkLst>
        <pc:spChg chg="mod">
          <ac:chgData name="David Yeh" userId="ced442c3-c9e4-4325-8a3e-f4f2cd5f09e8" providerId="ADAL" clId="{E93DD7BE-AC56-4C9A-AC4B-4A21FBC1BA74}" dt="2024-01-16T23:07:30.743" v="8" actId="20577"/>
          <ac:spMkLst>
            <pc:docMk/>
            <pc:sldMk cId="0" sldId="257"/>
            <ac:spMk id="22" creationId="{10CACB0A-3F9C-45FF-97B3-6895DBA013AD}"/>
          </ac:spMkLst>
        </pc:spChg>
      </pc:sldChg>
    </pc:docChg>
  </pc:docChgLst>
  <pc:docChgLst>
    <pc:chgData name="Wendy Liu" userId="555135d3-8375-474e-9499-bef597c17be0" providerId="ADAL" clId="{48907939-F0ED-4603-B9C8-E638C8B99A5D}"/>
    <pc:docChg chg="modSld">
      <pc:chgData name="Wendy Liu" userId="555135d3-8375-474e-9499-bef597c17be0" providerId="ADAL" clId="{48907939-F0ED-4603-B9C8-E638C8B99A5D}" dt="2024-01-18T21:54:07.005" v="408" actId="20577"/>
      <pc:docMkLst>
        <pc:docMk/>
      </pc:docMkLst>
      <pc:sldChg chg="addSp delSp modSp mod">
        <pc:chgData name="Wendy Liu" userId="555135d3-8375-474e-9499-bef597c17be0" providerId="ADAL" clId="{48907939-F0ED-4603-B9C8-E638C8B99A5D}" dt="2024-01-18T21:43:15.079" v="174" actId="20577"/>
        <pc:sldMkLst>
          <pc:docMk/>
          <pc:sldMk cId="0" sldId="256"/>
        </pc:sldMkLst>
        <pc:spChg chg="mod">
          <ac:chgData name="Wendy Liu" userId="555135d3-8375-474e-9499-bef597c17be0" providerId="ADAL" clId="{48907939-F0ED-4603-B9C8-E638C8B99A5D}" dt="2024-01-18T21:39:14.604" v="152" actId="20577"/>
          <ac:spMkLst>
            <pc:docMk/>
            <pc:sldMk cId="0" sldId="256"/>
            <ac:spMk id="5" creationId="{00000000-0000-0000-0000-000000000000}"/>
          </ac:spMkLst>
        </pc:spChg>
        <pc:spChg chg="mod">
          <ac:chgData name="Wendy Liu" userId="555135d3-8375-474e-9499-bef597c17be0" providerId="ADAL" clId="{48907939-F0ED-4603-B9C8-E638C8B99A5D}" dt="2024-01-18T21:30:15.334" v="30" actId="14100"/>
          <ac:spMkLst>
            <pc:docMk/>
            <pc:sldMk cId="0" sldId="256"/>
            <ac:spMk id="12" creationId="{370CD447-7D6C-3C55-E1AD-B7322810CD72}"/>
          </ac:spMkLst>
        </pc:spChg>
        <pc:spChg chg="mod">
          <ac:chgData name="Wendy Liu" userId="555135d3-8375-474e-9499-bef597c17be0" providerId="ADAL" clId="{48907939-F0ED-4603-B9C8-E638C8B99A5D}" dt="2024-01-18T21:33:32.130" v="50" actId="115"/>
          <ac:spMkLst>
            <pc:docMk/>
            <pc:sldMk cId="0" sldId="256"/>
            <ac:spMk id="14" creationId="{DAFF46FC-EF4B-1D26-C4DC-6A9DA7727DCC}"/>
          </ac:spMkLst>
        </pc:spChg>
        <pc:spChg chg="mod">
          <ac:chgData name="Wendy Liu" userId="555135d3-8375-474e-9499-bef597c17be0" providerId="ADAL" clId="{48907939-F0ED-4603-B9C8-E638C8B99A5D}" dt="2024-01-18T21:43:15.079" v="174" actId="20577"/>
          <ac:spMkLst>
            <pc:docMk/>
            <pc:sldMk cId="0" sldId="256"/>
            <ac:spMk id="21" creationId="{4BD818F6-9F5E-3408-67E5-3D111FA357A8}"/>
          </ac:spMkLst>
        </pc:spChg>
        <pc:graphicFrameChg chg="mod modGraphic">
          <ac:chgData name="Wendy Liu" userId="555135d3-8375-474e-9499-bef597c17be0" providerId="ADAL" clId="{48907939-F0ED-4603-B9C8-E638C8B99A5D}" dt="2024-01-18T21:38:29.032" v="122" actId="14100"/>
          <ac:graphicFrameMkLst>
            <pc:docMk/>
            <pc:sldMk cId="0" sldId="256"/>
            <ac:graphicFrameMk id="8" creationId="{F29F8119-11A9-8562-994E-2DE097339E6F}"/>
          </ac:graphicFrameMkLst>
        </pc:graphicFrameChg>
        <pc:picChg chg="add mod">
          <ac:chgData name="Wendy Liu" userId="555135d3-8375-474e-9499-bef597c17be0" providerId="ADAL" clId="{48907939-F0ED-4603-B9C8-E638C8B99A5D}" dt="2024-01-18T21:30:08.228" v="29" actId="14100"/>
          <ac:picMkLst>
            <pc:docMk/>
            <pc:sldMk cId="0" sldId="256"/>
            <ac:picMk id="2" creationId="{4BBEED19-737E-1FFA-6181-4CD6C1FA5929}"/>
          </ac:picMkLst>
        </pc:picChg>
        <pc:picChg chg="del">
          <ac:chgData name="Wendy Liu" userId="555135d3-8375-474e-9499-bef597c17be0" providerId="ADAL" clId="{48907939-F0ED-4603-B9C8-E638C8B99A5D}" dt="2024-01-18T21:20:24.421" v="0" actId="478"/>
          <ac:picMkLst>
            <pc:docMk/>
            <pc:sldMk cId="0" sldId="256"/>
            <ac:picMk id="1026" creationId="{E1E0EDD2-4C04-B1A8-756C-025CD2194D5D}"/>
          </ac:picMkLst>
        </pc:picChg>
      </pc:sldChg>
      <pc:sldChg chg="modSp mod">
        <pc:chgData name="Wendy Liu" userId="555135d3-8375-474e-9499-bef597c17be0" providerId="ADAL" clId="{48907939-F0ED-4603-B9C8-E638C8B99A5D}" dt="2024-01-18T21:54:07.005" v="408" actId="20577"/>
        <pc:sldMkLst>
          <pc:docMk/>
          <pc:sldMk cId="0" sldId="257"/>
        </pc:sldMkLst>
        <pc:spChg chg="mod">
          <ac:chgData name="Wendy Liu" userId="555135d3-8375-474e-9499-bef597c17be0" providerId="ADAL" clId="{48907939-F0ED-4603-B9C8-E638C8B99A5D}" dt="2024-01-18T21:44:49.134" v="179" actId="14100"/>
          <ac:spMkLst>
            <pc:docMk/>
            <pc:sldMk cId="0" sldId="257"/>
            <ac:spMk id="2" creationId="{F49023FC-A1E3-BC55-058A-34C4022773A2}"/>
          </ac:spMkLst>
        </pc:spChg>
        <pc:spChg chg="mod">
          <ac:chgData name="Wendy Liu" userId="555135d3-8375-474e-9499-bef597c17be0" providerId="ADAL" clId="{48907939-F0ED-4603-B9C8-E638C8B99A5D}" dt="2024-01-18T21:45:03.687" v="181" actId="14100"/>
          <ac:spMkLst>
            <pc:docMk/>
            <pc:sldMk cId="0" sldId="257"/>
            <ac:spMk id="3" creationId="{53BF6292-ADA8-066B-C6E1-EE175D0B0E8E}"/>
          </ac:spMkLst>
        </pc:spChg>
        <pc:spChg chg="mod">
          <ac:chgData name="Wendy Liu" userId="555135d3-8375-474e-9499-bef597c17be0" providerId="ADAL" clId="{48907939-F0ED-4603-B9C8-E638C8B99A5D}" dt="2024-01-18T21:54:07.005" v="408" actId="20577"/>
          <ac:spMkLst>
            <pc:docMk/>
            <pc:sldMk cId="0" sldId="257"/>
            <ac:spMk id="8" creationId="{85D82B32-0E7D-043F-B3C7-B997995E33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35" tIns="45718" rIns="91435" bIns="45718" rtlCol="0"/>
          <a:lstStyle>
            <a:lvl1pPr algn="l">
              <a:defRPr sz="1200"/>
            </a:lvl1pPr>
          </a:lstStyle>
          <a:p>
            <a:endParaRPr lang="en-NZ"/>
          </a:p>
        </p:txBody>
      </p:sp>
      <p:sp>
        <p:nvSpPr>
          <p:cNvPr id="3" name="Date Placeholder 2"/>
          <p:cNvSpPr>
            <a:spLocks noGrp="1"/>
          </p:cNvSpPr>
          <p:nvPr>
            <p:ph type="dt" idx="1"/>
          </p:nvPr>
        </p:nvSpPr>
        <p:spPr>
          <a:xfrm>
            <a:off x="3852863" y="0"/>
            <a:ext cx="2946400" cy="498475"/>
          </a:xfrm>
          <a:prstGeom prst="rect">
            <a:avLst/>
          </a:prstGeom>
        </p:spPr>
        <p:txBody>
          <a:bodyPr vert="horz" lIns="91435" tIns="45718" rIns="91435" bIns="45718" rtlCol="0"/>
          <a:lstStyle>
            <a:lvl1pPr algn="r">
              <a:defRPr sz="1200"/>
            </a:lvl1pPr>
          </a:lstStyle>
          <a:p>
            <a:fld id="{FFB0C1A6-4624-4B4E-AA5A-04CFC4D61CDD}" type="datetimeFigureOut">
              <a:rPr lang="en-NZ" smtClean="0"/>
              <a:t>24/05/2024</a:t>
            </a:fld>
            <a:endParaRPr lang="en-NZ"/>
          </a:p>
        </p:txBody>
      </p:sp>
      <p:sp>
        <p:nvSpPr>
          <p:cNvPr id="4" name="Slide Image Placeholder 3"/>
          <p:cNvSpPr>
            <a:spLocks noGrp="1" noRot="1" noChangeAspect="1"/>
          </p:cNvSpPr>
          <p:nvPr>
            <p:ph type="sldImg" idx="2"/>
          </p:nvPr>
        </p:nvSpPr>
        <p:spPr>
          <a:xfrm>
            <a:off x="1025525" y="1241425"/>
            <a:ext cx="4749800" cy="3352800"/>
          </a:xfrm>
          <a:prstGeom prst="rect">
            <a:avLst/>
          </a:prstGeom>
          <a:noFill/>
          <a:ln w="12700">
            <a:solidFill>
              <a:prstClr val="black"/>
            </a:solidFill>
          </a:ln>
        </p:spPr>
        <p:txBody>
          <a:bodyPr vert="horz" lIns="91435" tIns="45718" rIns="91435" bIns="45718" rtlCol="0" anchor="ctr"/>
          <a:lstStyle/>
          <a:p>
            <a:endParaRPr lang="en-NZ"/>
          </a:p>
        </p:txBody>
      </p:sp>
      <p:sp>
        <p:nvSpPr>
          <p:cNvPr id="5" name="Notes Placeholder 4"/>
          <p:cNvSpPr>
            <a:spLocks noGrp="1"/>
          </p:cNvSpPr>
          <p:nvPr>
            <p:ph type="body" sz="quarter" idx="3"/>
          </p:nvPr>
        </p:nvSpPr>
        <p:spPr>
          <a:xfrm>
            <a:off x="679450" y="4779963"/>
            <a:ext cx="5441950" cy="391160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34514"/>
            <a:ext cx="2946400" cy="498475"/>
          </a:xfrm>
          <a:prstGeom prst="rect">
            <a:avLst/>
          </a:prstGeom>
        </p:spPr>
        <p:txBody>
          <a:bodyPr vert="horz" lIns="91435" tIns="45718" rIns="91435" bIns="45718" rtlCol="0" anchor="b"/>
          <a:lstStyle>
            <a:lvl1pPr algn="l">
              <a:defRPr sz="1200"/>
            </a:lvl1pPr>
          </a:lstStyle>
          <a:p>
            <a:endParaRPr lang="en-NZ"/>
          </a:p>
        </p:txBody>
      </p:sp>
      <p:sp>
        <p:nvSpPr>
          <p:cNvPr id="7" name="Slide Number Placeholder 6"/>
          <p:cNvSpPr>
            <a:spLocks noGrp="1"/>
          </p:cNvSpPr>
          <p:nvPr>
            <p:ph type="sldNum" sz="quarter" idx="5"/>
          </p:nvPr>
        </p:nvSpPr>
        <p:spPr>
          <a:xfrm>
            <a:off x="3852863" y="9434514"/>
            <a:ext cx="2946400" cy="498475"/>
          </a:xfrm>
          <a:prstGeom prst="rect">
            <a:avLst/>
          </a:prstGeom>
        </p:spPr>
        <p:txBody>
          <a:bodyPr vert="horz" lIns="91435" tIns="45718" rIns="91435" bIns="45718" rtlCol="0" anchor="b"/>
          <a:lstStyle>
            <a:lvl1pPr algn="r">
              <a:defRPr sz="1200"/>
            </a:lvl1pPr>
          </a:lstStyle>
          <a:p>
            <a:fld id="{C7B27FB9-4BB6-4E6B-B56B-86DDF624E031}" type="slidenum">
              <a:rPr lang="en-NZ" smtClean="0"/>
              <a:t>‹#›</a:t>
            </a:fld>
            <a:endParaRPr lang="en-NZ"/>
          </a:p>
        </p:txBody>
      </p:sp>
    </p:spTree>
    <p:extLst>
      <p:ext uri="{BB962C8B-B14F-4D97-AF65-F5344CB8AC3E}">
        <p14:creationId xmlns:p14="http://schemas.microsoft.com/office/powerpoint/2010/main" val="187915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7B27FB9-4BB6-4E6B-B56B-86DDF624E031}" type="slidenum">
              <a:rPr lang="en-NZ" smtClean="0"/>
              <a:t>1</a:t>
            </a:fld>
            <a:endParaRPr lang="en-NZ"/>
          </a:p>
        </p:txBody>
      </p:sp>
    </p:spTree>
    <p:extLst>
      <p:ext uri="{BB962C8B-B14F-4D97-AF65-F5344CB8AC3E}">
        <p14:creationId xmlns:p14="http://schemas.microsoft.com/office/powerpoint/2010/main" val="387033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30147" y="1414128"/>
            <a:ext cx="9180914" cy="3008266"/>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530147" y="4538404"/>
            <a:ext cx="9180914" cy="2086185"/>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38D1C8D7-7D39-4115-8458-9868283AA24B}" type="datetime1">
              <a:rPr lang="en-NZ"/>
              <a:t>24/05/2024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BAB76D5-A59F-48D7-A352-2B8B6554DBDB}" type="slidenum">
              <a:r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BBE7F28-FA8B-4CD8-B681-D0F0077E9026}" type="datetime1">
              <a:rPr lang="en-NZ"/>
              <a:t>24/05/2024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4584A8B0-67F2-4674-B10F-335983039C9C}" type="slidenum">
              <a:r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60116" y="460043"/>
            <a:ext cx="2639507" cy="7322643"/>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a:xfrm>
            <a:off x="841586" y="460043"/>
            <a:ext cx="7765514" cy="7322643"/>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F67B43C8-B8FA-4FAB-AF17-9FAA5A1C823E}" type="datetime1">
              <a:rPr lang="en-NZ"/>
              <a:t>24/05/2024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276E3E13-3601-4B34-B4C9-BBA3B1018F02}" type="slidenum">
              <a:r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9F61F588-CAE5-4E72-8FF5-FF3DB8B591AF}" type="datetime1">
              <a:rPr lang="en-NZ"/>
              <a:t>24/05/2024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06EAF5B-AC60-4C8F-A475-5698B0C412F7}" type="slidenum">
              <a:r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5212" y="2154189"/>
            <a:ext cx="10558046" cy="3594314"/>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hasCustomPrompt="1"/>
          </p:nvPr>
        </p:nvSpPr>
        <p:spPr>
          <a:xfrm>
            <a:off x="835212" y="5782510"/>
            <a:ext cx="10558046" cy="1890165"/>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56CFF82F-8D54-4EF9-96CF-4AC51B71AE6B}" type="datetime1">
              <a:rPr lang="en-NZ"/>
              <a:t>24/05/2024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50A96C85-450B-4988-9C8F-5B230FB8C2CF}" type="slidenum">
              <a:r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a:xfrm>
            <a:off x="841586"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hasCustomPrompt="1"/>
          </p:nvPr>
        </p:nvSpPr>
        <p:spPr>
          <a:xfrm>
            <a:off x="6197117"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6C9CB9D5-8B10-481D-A4A4-1FD61BEB15AD}" type="datetime1">
              <a:rPr lang="en-NZ"/>
              <a:t>24/05/2024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BDA57EA5-0A17-4BCA-AC6B-0E947DC3DA7E}" type="slidenum">
              <a:r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460043"/>
            <a:ext cx="10558046" cy="1670151"/>
          </a:xfrm>
        </p:spPr>
        <p:txBody>
          <a:bodyPr/>
          <a:lstStyle>
            <a:lvl1pPr>
              <a:defRPr/>
            </a:lvl1pPr>
          </a:lstStyle>
          <a:p>
            <a:pPr lvl="0"/>
            <a:r>
              <a:rPr lang="en-US"/>
              <a:t>Click to edit Master title style</a:t>
            </a:r>
          </a:p>
        </p:txBody>
      </p:sp>
      <p:sp>
        <p:nvSpPr>
          <p:cNvPr id="3" name="Text Placeholder 2"/>
          <p:cNvSpPr txBox="1">
            <a:spLocks noGrp="1"/>
          </p:cNvSpPr>
          <p:nvPr>
            <p:ph type="body" idx="1" hasCustomPrompt="1"/>
          </p:nvPr>
        </p:nvSpPr>
        <p:spPr>
          <a:xfrm>
            <a:off x="843177" y="2118189"/>
            <a:ext cx="5178603" cy="103809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hasCustomPrompt="1"/>
          </p:nvPr>
        </p:nvSpPr>
        <p:spPr>
          <a:xfrm>
            <a:off x="843177" y="3156280"/>
            <a:ext cx="5178603"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hasCustomPrompt="1"/>
          </p:nvPr>
        </p:nvSpPr>
        <p:spPr>
          <a:xfrm>
            <a:off x="6197117" y="2118189"/>
            <a:ext cx="5204106" cy="103809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hasCustomPrompt="1"/>
          </p:nvPr>
        </p:nvSpPr>
        <p:spPr>
          <a:xfrm>
            <a:off x="6197117" y="3156280"/>
            <a:ext cx="5204106"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F6F2A53A-B494-439F-A944-956DA1681B5E}" type="datetime1">
              <a:rPr lang="en-NZ"/>
              <a:t>24/05/2024</a:t>
            </a:fld>
            <a:endParaRPr lang="en-NZ"/>
          </a:p>
        </p:txBody>
      </p:sp>
      <p:sp>
        <p:nvSpPr>
          <p:cNvPr id="8" name="Footer Placeholder 7"/>
          <p:cNvSpPr txBox="1">
            <a:spLocks noGrp="1"/>
          </p:cNvSpPr>
          <p:nvPr>
            <p:ph type="ftr" sz="quarter" idx="9"/>
          </p:nvPr>
        </p:nvSpPr>
        <p:spPr/>
        <p:txBody>
          <a:bodyPr/>
          <a:lstStyle>
            <a:lvl1pPr>
              <a:defRPr/>
            </a:lvl1pPr>
          </a:lstStyle>
          <a:p>
            <a:pPr lvl="0"/>
            <a:endParaRPr lang="en-NZ"/>
          </a:p>
        </p:txBody>
      </p:sp>
      <p:sp>
        <p:nvSpPr>
          <p:cNvPr id="9" name="Slide Number Placeholder 8"/>
          <p:cNvSpPr txBox="1">
            <a:spLocks noGrp="1"/>
          </p:cNvSpPr>
          <p:nvPr>
            <p:ph type="sldNum" sz="quarter" idx="8"/>
          </p:nvPr>
        </p:nvSpPr>
        <p:spPr/>
        <p:txBody>
          <a:bodyPr/>
          <a:lstStyle>
            <a:lvl1pPr>
              <a:defRPr/>
            </a:lvl1pPr>
          </a:lstStyle>
          <a:p>
            <a:pPr lvl="0"/>
            <a:fld id="{C38CB67B-1F96-4EF1-85CE-FA60D1C409EC}" type="slidenum">
              <a:rPr/>
              <a:t>‹#›</a:t>
            </a:fld>
            <a:endParaRPr lang="en-NZ"/>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903B2A7D-3658-440F-908F-72CE0C1DE51B}" type="datetime1">
              <a:rPr lang="en-NZ"/>
              <a:t>24/05/2024</a:t>
            </a:fld>
            <a:endParaRPr lang="en-NZ"/>
          </a:p>
        </p:txBody>
      </p:sp>
      <p:sp>
        <p:nvSpPr>
          <p:cNvPr id="4" name="Footer Placeholder 3"/>
          <p:cNvSpPr txBox="1">
            <a:spLocks noGrp="1"/>
          </p:cNvSpPr>
          <p:nvPr>
            <p:ph type="ftr" sz="quarter" idx="9"/>
          </p:nvPr>
        </p:nvSpPr>
        <p:spPr/>
        <p:txBody>
          <a:bodyPr/>
          <a:lstStyle>
            <a:lvl1pPr>
              <a:defRPr/>
            </a:lvl1pPr>
          </a:lstStyle>
          <a:p>
            <a:pPr lvl="0"/>
            <a:endParaRPr lang="en-NZ"/>
          </a:p>
        </p:txBody>
      </p:sp>
      <p:sp>
        <p:nvSpPr>
          <p:cNvPr id="5" name="Slide Number Placeholder 4"/>
          <p:cNvSpPr txBox="1">
            <a:spLocks noGrp="1"/>
          </p:cNvSpPr>
          <p:nvPr>
            <p:ph type="sldNum" sz="quarter" idx="8"/>
          </p:nvPr>
        </p:nvSpPr>
        <p:spPr/>
        <p:txBody>
          <a:bodyPr/>
          <a:lstStyle>
            <a:lvl1pPr>
              <a:defRPr/>
            </a:lvl1pPr>
          </a:lstStyle>
          <a:p>
            <a:pPr lvl="0"/>
            <a:fld id="{390131D0-1DFA-487C-B8A2-FCC61E5073B6}" type="slidenum">
              <a:r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B3D6BA73-0BCC-4170-B273-E741E903B789}" type="datetime1">
              <a:rPr lang="en-NZ"/>
              <a:t>24/05/2024</a:t>
            </a:fld>
            <a:endParaRPr lang="en-NZ"/>
          </a:p>
        </p:txBody>
      </p:sp>
      <p:sp>
        <p:nvSpPr>
          <p:cNvPr id="3" name="Footer Placeholder 2"/>
          <p:cNvSpPr txBox="1">
            <a:spLocks noGrp="1"/>
          </p:cNvSpPr>
          <p:nvPr>
            <p:ph type="ftr" sz="quarter" idx="9"/>
          </p:nvPr>
        </p:nvSpPr>
        <p:spPr/>
        <p:txBody>
          <a:bodyPr/>
          <a:lstStyle>
            <a:lvl1pPr>
              <a:defRPr/>
            </a:lvl1pPr>
          </a:lstStyle>
          <a:p>
            <a:pPr lvl="0"/>
            <a:endParaRPr lang="en-NZ"/>
          </a:p>
        </p:txBody>
      </p:sp>
      <p:sp>
        <p:nvSpPr>
          <p:cNvPr id="4" name="Slide Number Placeholder 3"/>
          <p:cNvSpPr txBox="1">
            <a:spLocks noGrp="1"/>
          </p:cNvSpPr>
          <p:nvPr>
            <p:ph type="sldNum" sz="quarter" idx="8"/>
          </p:nvPr>
        </p:nvSpPr>
        <p:spPr/>
        <p:txBody>
          <a:bodyPr/>
          <a:lstStyle>
            <a:lvl1pPr>
              <a:defRPr/>
            </a:lvl1pPr>
          </a:lstStyle>
          <a:p>
            <a:pPr lvl="0"/>
            <a:fld id="{CCDDC595-2301-4C20-BFED-7978139413DE}" type="slidenum">
              <a:r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hasCustomPrompt="1"/>
          </p:nvPr>
        </p:nvSpPr>
        <p:spPr>
          <a:xfrm>
            <a:off x="5204106" y="1244114"/>
            <a:ext cx="6197117" cy="614054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5EB22CA7-DD16-4EBF-94C5-E37D7A2D7EC4}" type="datetime1">
              <a:rPr lang="en-NZ"/>
              <a:t>24/05/2024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9703BD26-3424-48AE-BEF8-F98826584894}" type="slidenum">
              <a:r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204106" y="1244114"/>
            <a:ext cx="6197117" cy="6140543"/>
          </a:xfrm>
        </p:spPr>
        <p:txBody>
          <a:bodyPr/>
          <a:lstStyle>
            <a:lvl1pPr marL="0" indent="0">
              <a:buNone/>
              <a:defRPr sz="3200"/>
            </a:lvl1pPr>
          </a:lstStyle>
          <a:p>
            <a:pPr lvl="0"/>
            <a:r>
              <a:rPr lang="en-US"/>
              <a:t>Click icon to add picture</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D352734A-EEA1-41E6-A08F-E14AC60E88D3}" type="datetime1">
              <a:rPr lang="en-NZ"/>
              <a:t>24/05/2024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F0DC65A9-FBF0-479F-AA2F-B06A6FE10590}" type="slidenum">
              <a:r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1586" y="460043"/>
            <a:ext cx="10558046" cy="1670151"/>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p>
        </p:txBody>
      </p:sp>
      <p:sp>
        <p:nvSpPr>
          <p:cNvPr id="3" name="Text Placeholder 2"/>
          <p:cNvSpPr txBox="1">
            <a:spLocks noGrp="1"/>
          </p:cNvSpPr>
          <p:nvPr>
            <p:ph type="body" idx="1"/>
          </p:nvPr>
        </p:nvSpPr>
        <p:spPr>
          <a:xfrm>
            <a:off x="841586" y="2300200"/>
            <a:ext cx="10558046" cy="5482486"/>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41586"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B2DB8F8F-9AC6-4F66-BE51-D82CBCFC4C61}" type="datetime1">
              <a:rPr lang="en-NZ"/>
              <a:t>24/05/2024</a:t>
            </a:fld>
            <a:endParaRPr lang="en-NZ"/>
          </a:p>
        </p:txBody>
      </p:sp>
      <p:sp>
        <p:nvSpPr>
          <p:cNvPr id="5" name="Footer Placeholder 4"/>
          <p:cNvSpPr txBox="1">
            <a:spLocks noGrp="1"/>
          </p:cNvSpPr>
          <p:nvPr>
            <p:ph type="ftr" sz="quarter" idx="3"/>
          </p:nvPr>
        </p:nvSpPr>
        <p:spPr>
          <a:xfrm>
            <a:off x="4054906" y="8008708"/>
            <a:ext cx="4131405" cy="460043"/>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endParaRPr lang="en-NZ"/>
          </a:p>
        </p:txBody>
      </p:sp>
      <p:sp>
        <p:nvSpPr>
          <p:cNvPr id="6" name="Slide Number Placeholder 5"/>
          <p:cNvSpPr txBox="1">
            <a:spLocks noGrp="1"/>
          </p:cNvSpPr>
          <p:nvPr>
            <p:ph type="sldNum" sz="quarter" idx="4"/>
          </p:nvPr>
        </p:nvSpPr>
        <p:spPr>
          <a:xfrm>
            <a:off x="8645359"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6C5D31B3-F725-4142-8A15-CB4F01CFA708}" type="slidenum">
              <a:r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defRPr lang="en-US" sz="4400" b="0" i="0" u="none" strike="noStrike" kern="1200" cap="none" spc="0" baseline="0">
          <a:solidFill>
            <a:srgbClr val="000000"/>
          </a:solidFill>
          <a:uFillTx/>
          <a:latin typeface="Calibri Light" panose="020F0302020204030204"/>
        </a:defRPr>
      </a:lvl1pPr>
    </p:titleStyle>
    <p:bodyStyle>
      <a:lvl1pPr marL="228600" marR="0" lvl="0" indent="-228600" algn="l" defTabSz="914400" rtl="0" fontAlgn="auto" hangingPunct="1">
        <a:lnSpc>
          <a:spcPct val="90000"/>
        </a:lnSpc>
        <a:spcBef>
          <a:spcPts val="1000"/>
        </a:spcBef>
        <a:spcAft>
          <a:spcPts val="0"/>
        </a:spcAft>
        <a:buSzPct val="100000"/>
        <a:buFont typeface="Arial" panose="020B0604020202020204" pitchFamily="34"/>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ts val="0"/>
        </a:spcAft>
        <a:buSzPct val="100000"/>
        <a:buFont typeface="Arial" panose="020B0604020202020204" pitchFamily="34"/>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ts val="0"/>
        </a:spcAft>
        <a:buSzPct val="100000"/>
        <a:buFont typeface="Arial" panose="020B0604020202020204" pitchFamily="34"/>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mairangichurch.org.nz/"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david@mairangichurch.org.nz" TargetMode="External"/><Relationship Id="rId7" Type="http://schemas.openxmlformats.org/officeDocument/2006/relationships/hyperlink" Target="mailto:yangjie625@gmail.com" TargetMode="External"/><Relationship Id="rId2" Type="http://schemas.openxmlformats.org/officeDocument/2006/relationships/hyperlink" Target="mailto:office@mairangichurch.org.nz" TargetMode="External"/><Relationship Id="rId1" Type="http://schemas.openxmlformats.org/officeDocument/2006/relationships/slideLayout" Target="../slideLayouts/slideLayout5.xml"/><Relationship Id="rId6" Type="http://schemas.openxmlformats.org/officeDocument/2006/relationships/hyperlink" Target="mailto:carolinelagrange7@gmail.com" TargetMode="External"/><Relationship Id="rId5" Type="http://schemas.openxmlformats.org/officeDocument/2006/relationships/image" Target="../media/image4.jpg"/><Relationship Id="rId4" Type="http://schemas.openxmlformats.org/officeDocument/2006/relationships/hyperlink" Target="mailto:wendy@mairangichurch.org.nz"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0"/>
          <p:cNvSpPr txBox="1">
            <a:spLocks noGrp="1"/>
          </p:cNvSpPr>
          <p:nvPr>
            <p:ph type="body" idx="1"/>
          </p:nvPr>
        </p:nvSpPr>
        <p:spPr>
          <a:xfrm>
            <a:off x="6876894" y="7543123"/>
            <a:ext cx="5020321" cy="769441"/>
          </a:xfrm>
        </p:spPr>
        <p:txBody>
          <a:bodyPr anchor="t" anchorCtr="1"/>
          <a:lstStyle/>
          <a:p>
            <a:pPr lvl="0" algn="ctr">
              <a:lnSpc>
                <a:spcPct val="100000"/>
              </a:lnSpc>
              <a:spcBef>
                <a:spcPts val="0"/>
              </a:spcBef>
            </a:pPr>
            <a:endParaRPr lang="en-NZ" sz="1400" dirty="0"/>
          </a:p>
          <a:p>
            <a:pPr lvl="0" algn="ctr">
              <a:lnSpc>
                <a:spcPct val="100000"/>
              </a:lnSpc>
              <a:spcBef>
                <a:spcPts val="0"/>
              </a:spcBef>
            </a:pPr>
            <a:r>
              <a:rPr lang="en-NZ" sz="1400" dirty="0"/>
              <a:t>Pre-Service Prayer at 9:30 am in lounge, all welcome.</a:t>
            </a:r>
          </a:p>
        </p:txBody>
      </p:sp>
      <p:sp>
        <p:nvSpPr>
          <p:cNvPr id="4" name="Text Placeholder 6"/>
          <p:cNvSpPr txBox="1">
            <a:spLocks noGrp="1"/>
          </p:cNvSpPr>
          <p:nvPr>
            <p:ph type="body" idx="3"/>
          </p:nvPr>
        </p:nvSpPr>
        <p:spPr>
          <a:xfrm>
            <a:off x="6767062" y="1263709"/>
            <a:ext cx="5239987" cy="429118"/>
          </a:xfrm>
        </p:spPr>
        <p:txBody>
          <a:bodyPr anchorCtr="1"/>
          <a:lstStyle/>
          <a:p>
            <a:pPr lvl="0" algn="ctr"/>
            <a:r>
              <a:rPr lang="en-US" sz="1800" i="1" dirty="0"/>
              <a:t>Knowing Jesus More and Making Him Known</a:t>
            </a:r>
          </a:p>
        </p:txBody>
      </p:sp>
      <p:pic>
        <p:nvPicPr>
          <p:cNvPr id="6" name="Picture 8" descr="MCC13478 - Mairangi Bay Church Logo"/>
          <p:cNvPicPr>
            <a:picLocks noChangeAspect="1"/>
          </p:cNvPicPr>
          <p:nvPr/>
        </p:nvPicPr>
        <p:blipFill>
          <a:blip r:embed="rId3"/>
          <a:srcRect/>
          <a:stretch>
            <a:fillRect/>
          </a:stretch>
        </p:blipFill>
        <p:spPr>
          <a:xfrm>
            <a:off x="7306970" y="48335"/>
            <a:ext cx="3375898" cy="1124904"/>
          </a:xfrm>
          <a:prstGeom prst="rect">
            <a:avLst/>
          </a:prstGeom>
          <a:noFill/>
          <a:ln cap="flat">
            <a:noFill/>
          </a:ln>
        </p:spPr>
      </p:pic>
      <p:sp>
        <p:nvSpPr>
          <p:cNvPr id="7" name="Rectangle 26"/>
          <p:cNvSpPr/>
          <p:nvPr/>
        </p:nvSpPr>
        <p:spPr>
          <a:xfrm>
            <a:off x="6836868" y="1931487"/>
            <a:ext cx="5020321" cy="769441"/>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000" b="0" i="0" u="none" strike="noStrike" kern="1200" cap="none" spc="0" baseline="0" dirty="0">
                <a:solidFill>
                  <a:srgbClr val="000000"/>
                </a:solidFill>
                <a:uFillTx/>
                <a:latin typeface="Calibri" panose="020F0502020204030204"/>
              </a:rPr>
              <a:t>Weekly Bulletin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400" b="1" i="0" u="none" strike="noStrike" kern="1200" cap="none" spc="0" baseline="0" dirty="0">
                <a:solidFill>
                  <a:srgbClr val="000000"/>
                </a:solidFill>
                <a:uFillTx/>
                <a:latin typeface="Calibri" panose="020F0502020204030204"/>
              </a:rPr>
              <a:t>Sunday</a:t>
            </a:r>
            <a:r>
              <a:rPr lang="en-US" sz="2400" b="1" dirty="0">
                <a:solidFill>
                  <a:srgbClr val="000000"/>
                </a:solidFill>
                <a:latin typeface="Calibri" panose="020F0502020204030204"/>
              </a:rPr>
              <a:t> 26 M</a:t>
            </a:r>
            <a:r>
              <a:rPr lang="en-US" altLang="zh-CN" sz="2400" b="1" dirty="0">
                <a:solidFill>
                  <a:srgbClr val="000000"/>
                </a:solidFill>
                <a:latin typeface="Calibri" panose="020F0502020204030204"/>
              </a:rPr>
              <a:t>ay</a:t>
            </a:r>
            <a:r>
              <a:rPr lang="en-US" sz="2400" b="1" i="0" u="none" strike="noStrike" kern="1200" cap="none" spc="0" baseline="0" dirty="0">
                <a:solidFill>
                  <a:srgbClr val="000000"/>
                </a:solidFill>
                <a:uFillTx/>
                <a:latin typeface="Calibri" panose="020F0502020204030204"/>
              </a:rPr>
              <a:t> 2024</a:t>
            </a:r>
          </a:p>
        </p:txBody>
      </p:sp>
      <p:sp>
        <p:nvSpPr>
          <p:cNvPr id="9" name="TextBox 1024"/>
          <p:cNvSpPr txBox="1"/>
          <p:nvPr/>
        </p:nvSpPr>
        <p:spPr>
          <a:xfrm>
            <a:off x="6750713" y="8072373"/>
            <a:ext cx="5256336" cy="406103"/>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49 Maxwelton Drive, Mairangi Bay, North Shore, Auckland 0630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Ph 09 478-6314, Website: </a:t>
            </a:r>
            <a:r>
              <a:rPr lang="en-NZ" sz="1000" b="0" i="0" u="none" strike="noStrike" kern="1200" cap="none" spc="0" baseline="0" dirty="0">
                <a:solidFill>
                  <a:srgbClr val="000000"/>
                </a:solidFill>
                <a:uFillTx/>
                <a:latin typeface="Calibri" panose="020F0502020204030204"/>
                <a:hlinkClick r:id="rId4"/>
              </a:rPr>
              <a:t>www.mairangichurch.org.nz</a:t>
            </a:r>
            <a:r>
              <a:rPr lang="en-NZ" sz="1000" b="0" i="0" u="none" strike="noStrike" kern="1200" cap="none" spc="0" baseline="0" dirty="0">
                <a:solidFill>
                  <a:srgbClr val="000000"/>
                </a:solidFill>
                <a:uFillTx/>
                <a:latin typeface="Calibri" panose="020F0502020204030204"/>
              </a:rPr>
              <a:t>, Email: office@mairangichurch.org.nz</a:t>
            </a:r>
          </a:p>
        </p:txBody>
      </p:sp>
      <p:sp>
        <p:nvSpPr>
          <p:cNvPr id="11" name="TextBox 10"/>
          <p:cNvSpPr txBox="1"/>
          <p:nvPr/>
        </p:nvSpPr>
        <p:spPr>
          <a:xfrm>
            <a:off x="-1468582" y="969818"/>
            <a:ext cx="184731" cy="369332"/>
          </a:xfrm>
          <a:prstGeom prst="rect">
            <a:avLst/>
          </a:prstGeom>
          <a:noFill/>
        </p:spPr>
        <p:txBody>
          <a:bodyPr wrap="none" rtlCol="0">
            <a:spAutoFit/>
          </a:bodyPr>
          <a:lstStyle/>
          <a:p>
            <a:endParaRPr lang="en-NZ" dirty="0"/>
          </a:p>
        </p:txBody>
      </p:sp>
      <p:pic>
        <p:nvPicPr>
          <p:cNvPr id="15" name="Picture 27">
            <a:extLst>
              <a:ext uri="{FF2B5EF4-FFF2-40B4-BE49-F238E27FC236}">
                <a16:creationId xmlns:a16="http://schemas.microsoft.com/office/drawing/2014/main" id="{38E7E817-F17B-4102-AF32-6FEE0BC55F31}"/>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tretch>
            <a:fillRect/>
          </a:stretch>
        </p:blipFill>
        <p:spPr>
          <a:xfrm>
            <a:off x="6604355" y="3168489"/>
            <a:ext cx="5252834" cy="2007693"/>
          </a:xfrm>
          <a:prstGeom prst="rect">
            <a:avLst/>
          </a:prstGeom>
          <a:noFill/>
          <a:ln cap="flat">
            <a:noFill/>
          </a:ln>
        </p:spPr>
      </p:pic>
      <p:sp>
        <p:nvSpPr>
          <p:cNvPr id="18" name="Rectangle 13">
            <a:extLst>
              <a:ext uri="{FF2B5EF4-FFF2-40B4-BE49-F238E27FC236}">
                <a16:creationId xmlns:a16="http://schemas.microsoft.com/office/drawing/2014/main" id="{A661DAB3-8699-472C-A572-DF2A6EE9BF79}"/>
              </a:ext>
            </a:extLst>
          </p:cNvPr>
          <p:cNvSpPr/>
          <p:nvPr/>
        </p:nvSpPr>
        <p:spPr>
          <a:xfrm>
            <a:off x="50372" y="-629"/>
            <a:ext cx="5864772" cy="369332"/>
          </a:xfrm>
          <a:prstGeom prst="rect">
            <a:avLst/>
          </a:prstGeom>
          <a:noFill/>
          <a:ln>
            <a:noFill/>
            <a:prstDash val="solid"/>
          </a:ln>
        </p:spPr>
        <p:txBody>
          <a:bodyPr vert="horz" wrap="square" lIns="91440" tIns="45720" rIns="91440" bIns="45720" anchor="t" anchorCtr="0" compatLnSpc="1">
            <a:spAutoFit/>
          </a:bodyPr>
          <a:lstStyle/>
          <a:p>
            <a:r>
              <a:rPr lang="en-US" altLang="zh-CN" b="1" kern="0" dirty="0">
                <a:ea typeface="Calibri" pitchFamily="34"/>
                <a:cs typeface="Times New Roman" pitchFamily="18"/>
              </a:rPr>
              <a:t>Pray for Nations </a:t>
            </a:r>
            <a:r>
              <a:rPr lang="en-NZ" sz="1200" b="1" i="1" u="none" strike="noStrike" kern="1200" cap="none" spc="0" baseline="0" dirty="0">
                <a:solidFill>
                  <a:srgbClr val="000000"/>
                </a:solidFill>
                <a:uFillTx/>
                <a:latin typeface="Calibri"/>
                <a:ea typeface="Calibri" pitchFamily="34"/>
                <a:cs typeface="Times New Roman" pitchFamily="18"/>
              </a:rPr>
              <a:t>“Declare His glory among the nations” Ps 96:3</a:t>
            </a:r>
            <a:endParaRPr lang="en-NZ" sz="1200" b="1" kern="0" dirty="0">
              <a:ea typeface="Calibri" pitchFamily="34"/>
              <a:cs typeface="Times New Roman" pitchFamily="18"/>
            </a:endParaRPr>
          </a:p>
        </p:txBody>
      </p:sp>
      <p:sp>
        <p:nvSpPr>
          <p:cNvPr id="27" name="TextBox 26">
            <a:extLst>
              <a:ext uri="{FF2B5EF4-FFF2-40B4-BE49-F238E27FC236}">
                <a16:creationId xmlns:a16="http://schemas.microsoft.com/office/drawing/2014/main" id="{1C162FC3-CBFB-41E9-839C-A75406CFE2F6}"/>
              </a:ext>
            </a:extLst>
          </p:cNvPr>
          <p:cNvSpPr txBox="1"/>
          <p:nvPr/>
        </p:nvSpPr>
        <p:spPr>
          <a:xfrm>
            <a:off x="3652275" y="313060"/>
            <a:ext cx="1939570" cy="276999"/>
          </a:xfrm>
          <a:prstGeom prst="rect">
            <a:avLst/>
          </a:prstGeom>
          <a:noFill/>
        </p:spPr>
        <p:txBody>
          <a:bodyPr wrap="none" rtlCol="0">
            <a:spAutoFit/>
          </a:bodyPr>
          <a:lstStyle/>
          <a:p>
            <a:r>
              <a:rPr lang="en-NZ" sz="1200" i="1" dirty="0"/>
              <a:t>Presented by </a:t>
            </a:r>
            <a:r>
              <a:rPr lang="en-NZ" sz="1200" b="1" i="1" dirty="0"/>
              <a:t>Joshua Project</a:t>
            </a:r>
          </a:p>
        </p:txBody>
      </p:sp>
      <p:sp>
        <p:nvSpPr>
          <p:cNvPr id="21" name="TextBox 29">
            <a:extLst>
              <a:ext uri="{FF2B5EF4-FFF2-40B4-BE49-F238E27FC236}">
                <a16:creationId xmlns:a16="http://schemas.microsoft.com/office/drawing/2014/main" id="{4BD818F6-9F5E-3408-67E5-3D111FA357A8}"/>
              </a:ext>
            </a:extLst>
          </p:cNvPr>
          <p:cNvSpPr txBox="1"/>
          <p:nvPr/>
        </p:nvSpPr>
        <p:spPr>
          <a:xfrm>
            <a:off x="149626" y="6576711"/>
            <a:ext cx="6000371" cy="1908215"/>
          </a:xfrm>
          <a:prstGeom prst="rect">
            <a:avLst/>
          </a:prstGeom>
          <a:solidFill>
            <a:srgbClr val="D9D9D9">
              <a:alpha val="50000"/>
            </a:srgbClr>
          </a:solidFill>
          <a:ln cap="flat">
            <a:noFill/>
          </a:ln>
        </p:spPr>
        <p:txBody>
          <a:bodyPr vert="horz" wrap="square" lIns="91440" tIns="45720" rIns="91440" bIns="45720" anchor="t" anchorCtr="0" compatLnSpc="1">
            <a:spAutoFit/>
          </a:bodyPr>
          <a:lstStyle/>
          <a:p>
            <a:pPr algn="just">
              <a:defRPr sz="1800" b="0" i="0" u="none" strike="noStrike" kern="0" cap="none" spc="0" baseline="0">
                <a:solidFill>
                  <a:srgbClr val="000000"/>
                </a:solidFill>
                <a:uFillTx/>
              </a:defRPr>
            </a:pPr>
            <a:r>
              <a:rPr lang="en-NZ" sz="1200" b="1" u="sng" dirty="0"/>
              <a:t>VERSE FOR THE WEEK</a:t>
            </a:r>
            <a:r>
              <a:rPr lang="en-US" altLang="zh-CN" sz="1200" b="1" u="sng" dirty="0"/>
              <a:t>— 1 Corinthians 2:10-14 </a:t>
            </a:r>
          </a:p>
          <a:p>
            <a:pPr algn="just">
              <a:defRPr sz="1800" b="0" i="0" u="none" strike="noStrike" kern="0" cap="none" spc="0" baseline="0">
                <a:solidFill>
                  <a:srgbClr val="000000"/>
                </a:solidFill>
                <a:uFillTx/>
              </a:defRPr>
            </a:pPr>
            <a:endParaRPr lang="en-US" altLang="zh-CN" sz="900" b="1" u="sng" dirty="0"/>
          </a:p>
          <a:p>
            <a:pPr algn="just">
              <a:defRPr sz="1800" b="0" i="0" u="none" strike="noStrike" kern="0" cap="none" spc="0" baseline="0">
                <a:solidFill>
                  <a:srgbClr val="000000"/>
                </a:solidFill>
                <a:uFillTx/>
              </a:defRPr>
            </a:pPr>
            <a:r>
              <a:rPr lang="en-US" altLang="zh-CN" sz="1100" dirty="0"/>
              <a:t>10 these are the things God has revealed to us by his Spirit. The Spirit searches all things, even the deep things of God. 11 For who knows a person’s thoughts except their own spirit within them? In the same way no one knows the thoughts of God except the Spirit of God. 12 What we have received is not the spirit of the world, but the Spirit who is from God, so that we may understand what God has freely given us. 13 This is what we speak, not in words taught us by human wisdom but in words taught by the Spirit, explaining spiritual realities with Spirit-taught words.[a] 14 The person without the Spirit does not accept the things that come from the Spirit of God but considers them foolishness, and cannot understand them because they are discerned only through the Spirit.</a:t>
            </a:r>
          </a:p>
          <a:p>
            <a:pPr algn="just">
              <a:defRPr sz="1800" b="0" i="0" u="none" strike="noStrike" kern="0" cap="none" spc="0" baseline="0">
                <a:solidFill>
                  <a:srgbClr val="000000"/>
                </a:solidFill>
                <a:uFillTx/>
              </a:defRPr>
            </a:pPr>
            <a:endParaRPr lang="en-US" altLang="zh-CN" sz="900" dirty="0"/>
          </a:p>
        </p:txBody>
      </p:sp>
      <p:graphicFrame>
        <p:nvGraphicFramePr>
          <p:cNvPr id="8" name="Table 7">
            <a:extLst>
              <a:ext uri="{FF2B5EF4-FFF2-40B4-BE49-F238E27FC236}">
                <a16:creationId xmlns:a16="http://schemas.microsoft.com/office/drawing/2014/main" id="{F29F8119-11A9-8562-994E-2DE097339E6F}"/>
              </a:ext>
            </a:extLst>
          </p:cNvPr>
          <p:cNvGraphicFramePr>
            <a:graphicFrameLocks noGrp="1"/>
          </p:cNvGraphicFramePr>
          <p:nvPr>
            <p:extLst>
              <p:ext uri="{D42A27DB-BD31-4B8C-83A1-F6EECF244321}">
                <p14:modId xmlns:p14="http://schemas.microsoft.com/office/powerpoint/2010/main" val="4079543057"/>
              </p:ext>
            </p:extLst>
          </p:nvPr>
        </p:nvGraphicFramePr>
        <p:xfrm>
          <a:off x="3929504" y="3877413"/>
          <a:ext cx="1988221" cy="2640005"/>
        </p:xfrm>
        <a:graphic>
          <a:graphicData uri="http://schemas.openxmlformats.org/drawingml/2006/table">
            <a:tbl>
              <a:tblPr/>
              <a:tblGrid>
                <a:gridCol w="1062957">
                  <a:extLst>
                    <a:ext uri="{9D8B030D-6E8A-4147-A177-3AD203B41FA5}">
                      <a16:colId xmlns:a16="http://schemas.microsoft.com/office/drawing/2014/main" val="2098118127"/>
                    </a:ext>
                  </a:extLst>
                </a:gridCol>
                <a:gridCol w="925264">
                  <a:extLst>
                    <a:ext uri="{9D8B030D-6E8A-4147-A177-3AD203B41FA5}">
                      <a16:colId xmlns:a16="http://schemas.microsoft.com/office/drawing/2014/main" val="588163276"/>
                    </a:ext>
                  </a:extLst>
                </a:gridCol>
              </a:tblGrid>
              <a:tr h="227220">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7675203"/>
                  </a:ext>
                </a:extLst>
              </a:tr>
              <a:tr h="172135">
                <a:tc>
                  <a:txBody>
                    <a:bodyPr/>
                    <a:lstStyle/>
                    <a:p>
                      <a:pPr algn="l"/>
                      <a:r>
                        <a:rPr lang="en-NZ" sz="1100" b="0" i="0" dirty="0">
                          <a:effectLst/>
                        </a:rPr>
                        <a:t>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00" b="0" i="0" dirty="0">
                          <a:effectLst/>
                        </a:rPr>
                        <a:t>4,112,000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8338862"/>
                  </a:ext>
                </a:extLst>
              </a:tr>
              <a:tr h="277964">
                <a:tc>
                  <a:txBody>
                    <a:bodyPr/>
                    <a:lstStyle/>
                    <a:p>
                      <a:pPr algn="l"/>
                      <a:r>
                        <a:rPr lang="en-NZ" sz="1100" b="0" i="0" dirty="0">
                          <a:effectLst/>
                        </a:rPr>
                        <a:t>World 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00" b="0" i="0" dirty="0">
                          <a:effectLst/>
                        </a:rPr>
                        <a:t>4,112,000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9734617"/>
                  </a:ext>
                </a:extLst>
              </a:tr>
              <a:tr h="277964">
                <a:tc>
                  <a:txBody>
                    <a:bodyPr/>
                    <a:lstStyle/>
                    <a:p>
                      <a:pPr algn="l"/>
                      <a:r>
                        <a:rPr lang="en-NZ" sz="1100" b="0" i="0" dirty="0">
                          <a:effectLst/>
                        </a:rPr>
                        <a:t>Main Language: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b="0" i="0" dirty="0"/>
                        <a:t>Oromo</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5363965"/>
                  </a:ext>
                </a:extLst>
              </a:tr>
              <a:tr h="236433">
                <a:tc>
                  <a:txBody>
                    <a:bodyPr/>
                    <a:lstStyle/>
                    <a:p>
                      <a:pPr algn="l"/>
                      <a:r>
                        <a:rPr lang="en-NZ" sz="1100" b="0" i="0" dirty="0">
                          <a:effectLst/>
                        </a:rPr>
                        <a:t>Main Religion: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00" b="0" i="0" dirty="0">
                          <a:effectLst/>
                        </a:rPr>
                        <a:t>Islam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775613"/>
                  </a:ext>
                </a:extLst>
              </a:tr>
              <a:tr h="266711">
                <a:tc>
                  <a:txBody>
                    <a:bodyPr/>
                    <a:lstStyle/>
                    <a:p>
                      <a:pPr algn="l"/>
                      <a:r>
                        <a:rPr lang="en-NZ" sz="1100" b="0" i="0" dirty="0">
                          <a:effectLst/>
                        </a:rPr>
                        <a:t>Bible: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00" b="0" i="0" dirty="0">
                          <a:effectLst/>
                        </a:rPr>
                        <a:t>New Testament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2922061"/>
                  </a:ext>
                </a:extLst>
              </a:tr>
              <a:tr h="277964">
                <a:tc>
                  <a:txBody>
                    <a:bodyPr/>
                    <a:lstStyle/>
                    <a:p>
                      <a:pPr algn="l"/>
                      <a:r>
                        <a:rPr lang="en-NZ" sz="1100" b="0" i="0" dirty="0">
                          <a:effectLst/>
                        </a:rPr>
                        <a:t>Online Audio 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b="0" i="0" dirty="0">
                          <a:effectLst/>
                        </a:rPr>
                        <a:t>Yes</a:t>
                      </a:r>
                      <a:endParaRPr lang="en-NZ" sz="11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598955"/>
                  </a:ext>
                </a:extLst>
              </a:tr>
              <a:tr h="172135">
                <a:tc>
                  <a:txBody>
                    <a:bodyPr/>
                    <a:lstStyle/>
                    <a:p>
                      <a:pPr algn="l"/>
                      <a:r>
                        <a:rPr lang="en-NZ" sz="1100" b="0" i="0" dirty="0">
                          <a:effectLst/>
                        </a:rPr>
                        <a:t>Jesus Film: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b="0" i="0" dirty="0">
                          <a:effectLst/>
                        </a:rPr>
                        <a:t>Yes</a:t>
                      </a:r>
                      <a:endParaRPr lang="en-NZ" sz="11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6556143"/>
                  </a:ext>
                </a:extLst>
              </a:tr>
              <a:tr h="277964">
                <a:tc>
                  <a:txBody>
                    <a:bodyPr/>
                    <a:lstStyle/>
                    <a:p>
                      <a:pPr algn="l"/>
                      <a:r>
                        <a:rPr lang="en-NZ" sz="1100" b="0" i="0" dirty="0">
                          <a:effectLst/>
                        </a:rPr>
                        <a:t>Audio Recordings: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00" b="0" i="0" dirty="0">
                          <a:effectLst/>
                        </a:rPr>
                        <a:t>Yes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6673738"/>
                  </a:ext>
                </a:extLst>
              </a:tr>
              <a:tr h="172135">
                <a:tc>
                  <a:txBody>
                    <a:bodyPr/>
                    <a:lstStyle/>
                    <a:p>
                      <a:pPr marL="0" algn="l" defTabSz="914400" rtl="0" eaLnBrk="1" latinLnBrk="0" hangingPunct="1"/>
                      <a:endParaRPr lang="en-NZ" sz="11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en-NZ" sz="11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825591"/>
                  </a:ext>
                </a:extLst>
              </a:tr>
            </a:tbl>
          </a:graphicData>
        </a:graphic>
      </p:graphicFrame>
      <p:sp>
        <p:nvSpPr>
          <p:cNvPr id="10" name="TextBox 9">
            <a:extLst>
              <a:ext uri="{FF2B5EF4-FFF2-40B4-BE49-F238E27FC236}">
                <a16:creationId xmlns:a16="http://schemas.microsoft.com/office/drawing/2014/main" id="{DA9DF872-3C54-9D68-7270-9206A73118E2}"/>
              </a:ext>
            </a:extLst>
          </p:cNvPr>
          <p:cNvSpPr txBox="1"/>
          <p:nvPr/>
        </p:nvSpPr>
        <p:spPr>
          <a:xfrm>
            <a:off x="116575" y="386368"/>
            <a:ext cx="3638652" cy="6401753"/>
          </a:xfrm>
          <a:prstGeom prst="rect">
            <a:avLst/>
          </a:prstGeom>
          <a:noFill/>
        </p:spPr>
        <p:txBody>
          <a:bodyPr wrap="square">
            <a:spAutoFit/>
          </a:bodyPr>
          <a:lstStyle/>
          <a:p>
            <a:r>
              <a:rPr lang="en-US" altLang="zh-CN" sz="1400" b="1" dirty="0">
                <a:effectLst/>
              </a:rPr>
              <a:t>Jima Oromo in Ethiopia</a:t>
            </a:r>
          </a:p>
          <a:p>
            <a:r>
              <a:rPr lang="en-US" altLang="zh-CN" sz="1200" dirty="0">
                <a:effectLst/>
              </a:rPr>
              <a:t>The various Oromo people groups are the largest, most widely dispersed groups in Ethiopia. Composed of approximately a dozen tribal clusters including the Jima, these peoples prefer just the term "Oromo" when speaking of themselves. One basic value of the Oromo is </a:t>
            </a:r>
            <a:r>
              <a:rPr lang="en-US" altLang="zh-CN" sz="1200" dirty="0" err="1">
                <a:effectLst/>
              </a:rPr>
              <a:t>tokuma</a:t>
            </a:r>
            <a:r>
              <a:rPr lang="en-US" altLang="zh-CN" sz="1200" dirty="0">
                <a:effectLst/>
              </a:rPr>
              <a:t>, meaning group identity. The religious, social, political and economic life of the Oromo revolves around this. Most Oromo groups are Muslim, but there are some Christians among certain subgroups.</a:t>
            </a:r>
          </a:p>
          <a:p>
            <a:endParaRPr lang="en-US" altLang="zh-CN" sz="1200" dirty="0">
              <a:effectLst/>
            </a:endParaRPr>
          </a:p>
          <a:p>
            <a:r>
              <a:rPr lang="en-US" altLang="zh-CN" sz="1200" b="1" u="sng" dirty="0">
                <a:effectLst/>
              </a:rPr>
              <a:t>Ministry Obstacles: </a:t>
            </a:r>
            <a:r>
              <a:rPr lang="en-US" altLang="zh-CN" sz="1200" dirty="0">
                <a:effectLst/>
              </a:rPr>
              <a:t>The Oromo are strongly tied to a group identity. Due to this "</a:t>
            </a:r>
            <a:r>
              <a:rPr lang="en-US" altLang="zh-CN" sz="1200" dirty="0" err="1">
                <a:effectLst/>
              </a:rPr>
              <a:t>tokuma</a:t>
            </a:r>
            <a:r>
              <a:rPr lang="en-US" altLang="zh-CN" sz="1200" dirty="0">
                <a:effectLst/>
              </a:rPr>
              <a:t>", missionaries can find it hard to convince them to give Christ a chance, as most of them are not willing to run the risk of being ostracized.</a:t>
            </a:r>
          </a:p>
          <a:p>
            <a:endParaRPr lang="en-US" altLang="zh-CN" sz="1200" dirty="0">
              <a:effectLst/>
            </a:endParaRPr>
          </a:p>
          <a:p>
            <a:r>
              <a:rPr lang="en-US" altLang="zh-CN" sz="1200" b="1" u="sng" dirty="0">
                <a:effectLst/>
              </a:rPr>
              <a:t>Outreach Ideas: </a:t>
            </a:r>
            <a:r>
              <a:rPr lang="en-US" altLang="zh-CN" sz="1200" dirty="0">
                <a:effectLst/>
              </a:rPr>
              <a:t>Missionaries with electrical engineering backgrounds can build water electricity generators, etc. Doctors and those with science backgrounds can assist in water purification projects and help with medical needs. Veterinarians can help with their livestock.</a:t>
            </a:r>
          </a:p>
          <a:p>
            <a:endParaRPr lang="en-US" altLang="zh-CN" sz="1200" dirty="0">
              <a:effectLst/>
            </a:endParaRPr>
          </a:p>
          <a:p>
            <a:r>
              <a:rPr lang="en-US" altLang="zh-CN" sz="1200" b="1" u="sng" dirty="0">
                <a:effectLst/>
              </a:rPr>
              <a:t>Scripture Focus: </a:t>
            </a:r>
            <a:r>
              <a:rPr lang="en-US" altLang="zh-CN" sz="1200" dirty="0">
                <a:effectLst/>
              </a:rPr>
              <a:t>"Praise the LORD, all nations! Extol him, all peoples!"  Psalm 117:1</a:t>
            </a:r>
          </a:p>
          <a:p>
            <a:endParaRPr lang="en-US" altLang="zh-CN" sz="1200" dirty="0">
              <a:effectLst/>
            </a:endParaRPr>
          </a:p>
          <a:p>
            <a:r>
              <a:rPr lang="en-US" altLang="zh-CN" sz="1200" b="1" u="sng" dirty="0">
                <a:effectLst/>
              </a:rPr>
              <a:t>Prayer Focus: </a:t>
            </a:r>
            <a:r>
              <a:rPr lang="en-US" altLang="zh-CN" sz="1200" dirty="0">
                <a:effectLst/>
              </a:rPr>
              <a:t>Pray that Jima Oromo believers would have strength in the Holy Spirit to stay firm in their faith. Pray the Oromo tribes of Ethiopia would be able to provide improved education for their children, and for a rising standard of living. Pray for a movement to Christ among the Jima Oromo people.</a:t>
            </a:r>
          </a:p>
        </p:txBody>
      </p:sp>
      <p:sp>
        <p:nvSpPr>
          <p:cNvPr id="16" name="Content Placeholder 7">
            <a:extLst>
              <a:ext uri="{FF2B5EF4-FFF2-40B4-BE49-F238E27FC236}">
                <a16:creationId xmlns:a16="http://schemas.microsoft.com/office/drawing/2014/main" id="{A37FE24D-5B03-D05A-5C38-6932D7F4531C}"/>
              </a:ext>
            </a:extLst>
          </p:cNvPr>
          <p:cNvSpPr txBox="1">
            <a:spLocks noGrp="1"/>
          </p:cNvSpPr>
          <p:nvPr>
            <p:ph idx="2"/>
          </p:nvPr>
        </p:nvSpPr>
        <p:spPr>
          <a:xfrm>
            <a:off x="6562423" y="5194163"/>
            <a:ext cx="5632915" cy="2358622"/>
          </a:xfrm>
        </p:spPr>
        <p:txBody>
          <a:bodyPr anchorCtr="1"/>
          <a:lstStyle/>
          <a:p>
            <a:pPr marL="0" lvl="0" indent="0" algn="ctr">
              <a:lnSpc>
                <a:spcPct val="100000"/>
              </a:lnSpc>
              <a:buNone/>
            </a:pPr>
            <a:r>
              <a:rPr lang="en-NZ" sz="2000" dirty="0"/>
              <a:t>Worship Service</a:t>
            </a:r>
          </a:p>
          <a:p>
            <a:pPr marL="0" lvl="0" indent="0" algn="ctr">
              <a:lnSpc>
                <a:spcPct val="100000"/>
              </a:lnSpc>
              <a:spcBef>
                <a:spcPts val="0"/>
              </a:spcBef>
              <a:buNone/>
            </a:pPr>
            <a:r>
              <a:rPr lang="en-NZ" sz="1200" dirty="0"/>
              <a:t>10 </a:t>
            </a:r>
            <a:r>
              <a:rPr lang="en-US" altLang="zh-CN" sz="1200" dirty="0"/>
              <a:t>am </a:t>
            </a:r>
            <a:r>
              <a:rPr lang="en-NZ" altLang="zh-CN" sz="1200" dirty="0"/>
              <a:t>(with Live St</a:t>
            </a:r>
            <a:r>
              <a:rPr lang="en-US" altLang="zh-CN" sz="1200" dirty="0"/>
              <a:t>r</a:t>
            </a:r>
            <a:r>
              <a:rPr lang="en-NZ" altLang="zh-CN" sz="1200" dirty="0" err="1"/>
              <a:t>eam</a:t>
            </a:r>
            <a:r>
              <a:rPr lang="en-NZ" altLang="zh-CN" sz="1200" dirty="0"/>
              <a:t>)</a:t>
            </a:r>
          </a:p>
          <a:p>
            <a:pPr marL="0" lvl="0" indent="0" algn="ctr">
              <a:lnSpc>
                <a:spcPct val="100000"/>
              </a:lnSpc>
              <a:spcBef>
                <a:spcPts val="0"/>
              </a:spcBef>
              <a:buNone/>
            </a:pPr>
            <a:endParaRPr lang="en-US" altLang="zh-CN" sz="800" b="1" dirty="0">
              <a:solidFill>
                <a:schemeClr val="tx1"/>
              </a:solidFill>
            </a:endParaRPr>
          </a:p>
          <a:p>
            <a:pPr marL="0" indent="0" algn="ctr">
              <a:buNone/>
            </a:pPr>
            <a:r>
              <a:rPr lang="en-US" altLang="zh-CN" sz="2200" b="1" dirty="0">
                <a:solidFill>
                  <a:schemeClr val="tx1"/>
                </a:solidFill>
              </a:rPr>
              <a:t>Topic:   How to build Friendship </a:t>
            </a:r>
          </a:p>
          <a:p>
            <a:pPr marL="0" indent="0" algn="ctr">
              <a:buNone/>
            </a:pPr>
            <a:r>
              <a:rPr lang="en-US" altLang="zh-CN" sz="2200" b="1" dirty="0">
                <a:solidFill>
                  <a:schemeClr val="tx1"/>
                </a:solidFill>
              </a:rPr>
              <a:t>      with the Holy Spirit</a:t>
            </a:r>
            <a:endParaRPr lang="en-US" altLang="zh-CN" sz="200" b="1" dirty="0">
              <a:solidFill>
                <a:schemeClr val="tx1"/>
              </a:solidFill>
            </a:endParaRPr>
          </a:p>
          <a:p>
            <a:pPr marL="0" indent="0" algn="ctr">
              <a:buNone/>
            </a:pPr>
            <a:r>
              <a:rPr lang="fr-FR" altLang="zh-CN" sz="2200" b="1" dirty="0" err="1">
                <a:solidFill>
                  <a:schemeClr val="tx1"/>
                </a:solidFill>
              </a:rPr>
              <a:t>Scripture</a:t>
            </a:r>
            <a:r>
              <a:rPr lang="fr-FR" altLang="zh-CN" sz="2200" b="1" dirty="0">
                <a:solidFill>
                  <a:schemeClr val="tx1"/>
                </a:solidFill>
              </a:rPr>
              <a:t>:   1 Corinthians 2:10-14</a:t>
            </a:r>
          </a:p>
          <a:p>
            <a:pPr marL="0" indent="0" algn="ctr">
              <a:buNone/>
            </a:pPr>
            <a:r>
              <a:rPr lang="en-US" altLang="zh-CN" sz="2200" b="1" dirty="0">
                <a:solidFill>
                  <a:schemeClr val="tx1"/>
                </a:solidFill>
              </a:rPr>
              <a:t>Preacher</a:t>
            </a:r>
            <a:r>
              <a:rPr lang="en-NZ" altLang="zh-CN" sz="2200" b="1" dirty="0">
                <a:solidFill>
                  <a:schemeClr val="tx1"/>
                </a:solidFill>
              </a:rPr>
              <a:t>: </a:t>
            </a:r>
            <a:r>
              <a:rPr lang="en-US" altLang="zh-CN" sz="2200" b="1" dirty="0">
                <a:solidFill>
                  <a:schemeClr val="tx1"/>
                </a:solidFill>
              </a:rPr>
              <a:t>Pastor David</a:t>
            </a:r>
          </a:p>
          <a:p>
            <a:pPr marL="0" indent="0" algn="ctr">
              <a:buNone/>
            </a:pPr>
            <a:endParaRPr lang="en-US" altLang="zh-CN" sz="2200" b="1" dirty="0">
              <a:solidFill>
                <a:schemeClr val="tx1"/>
              </a:solidFill>
            </a:endParaRPr>
          </a:p>
          <a:p>
            <a:pPr marL="0" indent="0" algn="ctr">
              <a:buNone/>
            </a:pPr>
            <a:endParaRPr lang="en-NZ" altLang="zh-CN" sz="2200" b="1" dirty="0">
              <a:solidFill>
                <a:schemeClr val="tx1"/>
              </a:solidFill>
            </a:endParaRPr>
          </a:p>
        </p:txBody>
      </p:sp>
      <p:pic>
        <p:nvPicPr>
          <p:cNvPr id="1026" name="Picture 2" descr="Map of Oromo, Jima in Ethiopia">
            <a:extLst>
              <a:ext uri="{FF2B5EF4-FFF2-40B4-BE49-F238E27FC236}">
                <a16:creationId xmlns:a16="http://schemas.microsoft.com/office/drawing/2014/main" id="{558BD953-FD1A-DE43-CECA-306EDF357E5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90346" y="641562"/>
            <a:ext cx="2380803" cy="33492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9"/>
          <p:cNvSpPr/>
          <p:nvPr/>
        </p:nvSpPr>
        <p:spPr>
          <a:xfrm>
            <a:off x="120977" y="1398076"/>
            <a:ext cx="5718757" cy="93334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D0CECE"/>
          </a:solidFill>
          <a:ln w="12701" cap="flat">
            <a:solidFill>
              <a:srgbClr val="41719C"/>
            </a:solidFill>
            <a:prstDash val="solid"/>
            <a:miter/>
          </a:ln>
        </p:spPr>
        <p:txBody>
          <a:bodyPr vert="horz" wrap="square" lIns="100794" tIns="50392" rIns="100794" bIns="50392" anchor="ctr" anchorCtr="1" compatLnSpc="1">
            <a:no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altLang="zh-CN" sz="1200" b="0" i="0" u="none" strike="noStrike" kern="1200" cap="none" spc="0" baseline="0" dirty="0">
                <a:uFillTx/>
                <a:latin typeface="Calibri" panose="020F0502020204030204"/>
              </a:rPr>
              <a:t>If you would like to hear a Chinese translation, please ask for a he</a:t>
            </a:r>
            <a:r>
              <a:rPr lang="en-NZ" altLang="zh-CN" sz="1200" dirty="0">
                <a:latin typeface="Calibri" panose="020F0502020204030204"/>
              </a:rPr>
              <a:t>a</a:t>
            </a:r>
            <a:r>
              <a:rPr lang="en-US" altLang="zh-CN" sz="1200" b="0" i="0" u="none" strike="noStrike" kern="1200" cap="none" spc="0" baseline="0" dirty="0" err="1">
                <a:uFillTx/>
                <a:latin typeface="Calibri" panose="020F0502020204030204"/>
              </a:rPr>
              <a:t>dset</a:t>
            </a:r>
            <a:r>
              <a:rPr lang="en-US" altLang="zh-CN" sz="1200" b="0" i="0" u="none" strike="noStrike" kern="1200" cap="none" spc="0" baseline="0" dirty="0">
                <a:uFillTx/>
                <a:latin typeface="Calibri" panose="020F0502020204030204"/>
              </a:rPr>
              <a:t>. Please put the low battery headset </a:t>
            </a:r>
            <a:r>
              <a:rPr lang="en-US" altLang="zh-CN" sz="1200" dirty="0">
                <a:latin typeface="Calibri" panose="020F0502020204030204"/>
              </a:rPr>
              <a:t>in</a:t>
            </a:r>
            <a:r>
              <a:rPr lang="en-US" altLang="zh-CN" sz="1200" b="0" i="0" u="none" strike="noStrike" kern="1200" cap="none" spc="0" baseline="0" dirty="0">
                <a:uFillTx/>
                <a:latin typeface="Calibri" panose="020F0502020204030204"/>
              </a:rPr>
              <a:t> the yellow tray and the </a:t>
            </a:r>
            <a:r>
              <a:rPr lang="en-US" altLang="zh-CN" sz="1200" dirty="0">
                <a:latin typeface="Calibri" panose="020F0502020204030204"/>
              </a:rPr>
              <a:t>charged</a:t>
            </a:r>
            <a:r>
              <a:rPr lang="en-US" altLang="zh-CN" sz="1200" b="0" i="0" u="none" strike="noStrike" kern="1200" cap="none" spc="0" baseline="0" dirty="0">
                <a:uFillTx/>
                <a:latin typeface="Calibri" panose="020F0502020204030204"/>
              </a:rPr>
              <a:t> ones back to the original slot.</a:t>
            </a:r>
            <a:endParaRPr lang="en-US" altLang="zh-CN" sz="1200" dirty="0">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200" b="0" i="0" u="none" strike="noStrike" kern="1200" cap="none" spc="0" baseline="0" dirty="0">
                <a:uFillTx/>
                <a:latin typeface="Calibri" panose="020F0502020204030204"/>
              </a:rPr>
              <a:t>如果您需要听中文翻译可以向服事人员要一个耳机</a:t>
            </a:r>
            <a:r>
              <a:rPr lang="zh-CN" altLang="en-US" sz="1200" dirty="0">
                <a:latin typeface="Calibri" panose="020F0502020204030204"/>
              </a:rPr>
              <a:t>。请将需要充电的耳机放在黄色的盒子里，正常的耳机请放回原来的盒子。</a:t>
            </a:r>
            <a:r>
              <a:rPr lang="en-US" altLang="zh-CN" sz="1200" b="0" i="0" u="none" strike="noStrike" kern="1200" cap="none" spc="0" baseline="0" dirty="0">
                <a:uFillTx/>
                <a:latin typeface="Calibri" panose="020F0502020204030204"/>
              </a:rPr>
              <a:t> </a:t>
            </a:r>
            <a:endParaRPr lang="en-NZ" sz="1200" b="0" i="0" u="none" strike="noStrike" kern="1200" cap="none" spc="0" baseline="0" dirty="0">
              <a:uFillTx/>
              <a:latin typeface="Calibri" panose="020F0502020204030204"/>
            </a:endParaRPr>
          </a:p>
        </p:txBody>
      </p:sp>
      <p:sp>
        <p:nvSpPr>
          <p:cNvPr id="6" name="Text Placeholder 4"/>
          <p:cNvSpPr txBox="1">
            <a:spLocks noGrp="1"/>
          </p:cNvSpPr>
          <p:nvPr>
            <p:ph type="body" idx="3"/>
          </p:nvPr>
        </p:nvSpPr>
        <p:spPr>
          <a:xfrm>
            <a:off x="180694" y="130608"/>
            <a:ext cx="5750200" cy="1223400"/>
          </a:xfrm>
        </p:spPr>
        <p:txBody>
          <a:bodyPr/>
          <a:lstStyle/>
          <a:p>
            <a:pPr lvl="0" algn="just">
              <a:spcBef>
                <a:spcPts val="0"/>
              </a:spcBef>
            </a:pPr>
            <a:r>
              <a:rPr lang="en-US" sz="1400" u="sng" dirty="0"/>
              <a:t>WELCOME TO MAIRANGI BAY COMMUNITY CHURCH (MBCC)</a:t>
            </a:r>
          </a:p>
          <a:p>
            <a:pPr lvl="0" algn="just">
              <a:lnSpc>
                <a:spcPct val="100000"/>
              </a:lnSpc>
              <a:spcBef>
                <a:spcPts val="0"/>
              </a:spcBef>
            </a:pPr>
            <a:r>
              <a:rPr lang="en-US" sz="1200" b="0" dirty="0"/>
              <a:t>If this is your first time worshipping with us, please go to the Welcome Corner after the service. We will gladly answer your questions about our church. MBCC is an intentionally multi-cultural church and welcomes and celebrates all languages &amp; cultures.</a:t>
            </a:r>
          </a:p>
          <a:p>
            <a:pPr lvl="0" algn="ctr">
              <a:spcBef>
                <a:spcPts val="1200"/>
              </a:spcBef>
            </a:pPr>
            <a:r>
              <a:rPr lang="en-US" sz="1200" b="0" dirty="0">
                <a:latin typeface="DengXian" panose="02010600030101010101" pitchFamily="2" charset="-122"/>
                <a:ea typeface="Yu Gothic" panose="020B0400000000000000" charset="-128"/>
              </a:rPr>
              <a:t> </a:t>
            </a:r>
            <a:r>
              <a:rPr lang="ja-JP" altLang="en-US" sz="1200" b="0" dirty="0">
                <a:latin typeface="DengXian" panose="02010600030101010101" pitchFamily="2" charset="-122"/>
                <a:ea typeface="Yu Gothic" panose="020B0400000000000000" charset="-128"/>
              </a:rPr>
              <a:t>欢迎中国朋友参加</a:t>
            </a:r>
            <a:r>
              <a:rPr lang="en-US" sz="1200" b="0" dirty="0">
                <a:latin typeface="DengXian" panose="02010600030101010101" pitchFamily="2" charset="-122"/>
              </a:rPr>
              <a:t>. </a:t>
            </a:r>
            <a:r>
              <a:rPr lang="ja-JP" altLang="en-US" sz="1200" b="0" dirty="0">
                <a:latin typeface="DengXian" panose="02010600030101010101" pitchFamily="2" charset="-122"/>
                <a:ea typeface="Yu Gothic" panose="020B0400000000000000" charset="-128"/>
              </a:rPr>
              <a:t>どの国の方も大歓迎します。</a:t>
            </a:r>
            <a:endParaRPr lang="en-NZ" sz="1200" b="0" dirty="0"/>
          </a:p>
        </p:txBody>
      </p:sp>
      <p:sp>
        <p:nvSpPr>
          <p:cNvPr id="20" name="Rectangle: Rounded Corners 19"/>
          <p:cNvSpPr/>
          <p:nvPr/>
        </p:nvSpPr>
        <p:spPr>
          <a:xfrm>
            <a:off x="6303043" y="1629322"/>
            <a:ext cx="2960249" cy="3570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50" b="1" dirty="0">
              <a:solidFill>
                <a:schemeClr val="tx1"/>
              </a:solidFill>
            </a:endParaRPr>
          </a:p>
          <a:p>
            <a:pPr algn="ctr"/>
            <a:endParaRPr lang="en-NZ" sz="1050" dirty="0"/>
          </a:p>
        </p:txBody>
      </p:sp>
      <p:sp>
        <p:nvSpPr>
          <p:cNvPr id="19" name="TextBox 16">
            <a:extLst>
              <a:ext uri="{FF2B5EF4-FFF2-40B4-BE49-F238E27FC236}">
                <a16:creationId xmlns:a16="http://schemas.microsoft.com/office/drawing/2014/main" id="{80BF3CB6-25AA-4037-9363-3ED5D5C076A6}"/>
              </a:ext>
            </a:extLst>
          </p:cNvPr>
          <p:cNvSpPr txBox="1"/>
          <p:nvPr/>
        </p:nvSpPr>
        <p:spPr>
          <a:xfrm>
            <a:off x="112521" y="2431572"/>
            <a:ext cx="5718758" cy="2395143"/>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50000"/>
              </a:lnSpc>
              <a:spcBef>
                <a:spcPts val="0"/>
              </a:spcBef>
              <a:spcAft>
                <a:spcPts val="0"/>
              </a:spcAft>
              <a:buNone/>
              <a:defRPr sz="1800" b="0" i="0" u="none" strike="noStrike" kern="0" cap="none" spc="0" baseline="0">
                <a:solidFill>
                  <a:srgbClr val="000000"/>
                </a:solidFill>
                <a:uFillTx/>
              </a:defRPr>
            </a:pPr>
            <a:r>
              <a:rPr lang="en-US" sz="1200" b="1" i="0" u="sng" strike="noStrike" kern="1200" cap="none" spc="0" baseline="0" dirty="0">
                <a:solidFill>
                  <a:srgbClr val="000000"/>
                </a:solidFill>
                <a:uFillTx/>
                <a:latin typeface="Calibri" panose="020F0502020204030204"/>
              </a:rPr>
              <a:t>CHURCH STAFF CONTACT INFORMATION</a:t>
            </a:r>
          </a:p>
          <a:p>
            <a:pPr marL="171450" marR="0" lvl="0" indent="-171450" algn="l" defTabSz="457200" rtl="0" fontAlgn="auto" hangingPunct="1">
              <a:lnSpc>
                <a:spcPct val="150000"/>
              </a:lnSpc>
              <a:spcBef>
                <a:spcPts val="0"/>
              </a:spcBef>
              <a:spcAft>
                <a:spcPts val="30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Office</a:t>
            </a:r>
            <a:r>
              <a:rPr lang="es-ES" sz="1200" b="0" i="0" u="none" strike="noStrike" kern="1200" cap="none" spc="0" baseline="0" dirty="0">
                <a:solidFill>
                  <a:srgbClr val="000000"/>
                </a:solidFill>
                <a:uFillTx/>
                <a:latin typeface="Calibri" panose="020F0502020204030204"/>
              </a:rPr>
              <a:t>: 09 478 6314, </a:t>
            </a:r>
            <a:r>
              <a:rPr lang="es-ES" sz="1200" dirty="0">
                <a:solidFill>
                  <a:srgbClr val="000000"/>
                </a:solidFill>
                <a:latin typeface="Calibri" panose="020F0502020204030204"/>
              </a:rPr>
              <a:t> </a:t>
            </a:r>
            <a:r>
              <a:rPr lang="es-ES" sz="1200" b="0" i="0" u="none" strike="noStrike" kern="1200" cap="none" spc="0" baseline="0" dirty="0">
                <a:solidFill>
                  <a:srgbClr val="000000"/>
                </a:solidFill>
                <a:uFillTx/>
                <a:latin typeface="Calibri" panose="020F0502020204030204"/>
                <a:hlinkClick r:id="rId2"/>
              </a:rPr>
              <a:t>office@mairangichurch.org.nz</a:t>
            </a:r>
            <a:endParaRPr lang="es-ES" sz="1200" b="0" i="0" u="none" strike="noStrike" kern="1200" cap="none" spc="0" baseline="0" dirty="0">
              <a:solidFill>
                <a:srgbClr val="000000"/>
              </a:solidFill>
              <a:uFillTx/>
              <a:latin typeface="Calibri" panose="020F0502020204030204"/>
            </a:endParaRPr>
          </a:p>
          <a:p>
            <a:pPr marR="0" lvl="0" defTabSz="457200" rtl="0" fontAlgn="auto" hangingPunct="1">
              <a:lnSpc>
                <a:spcPct val="150000"/>
              </a:lnSpc>
              <a:spcBef>
                <a:spcPts val="0"/>
              </a:spcBef>
              <a:spcAft>
                <a:spcPts val="300"/>
              </a:spcAft>
              <a:defRPr sz="1800" b="0" i="0" u="none" strike="noStrike" kern="0" cap="none" spc="0" baseline="0">
                <a:solidFill>
                  <a:srgbClr val="000000"/>
                </a:solidFill>
                <a:uFillTx/>
              </a:defRPr>
            </a:pPr>
            <a:r>
              <a:rPr lang="es-E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General</a:t>
            </a:r>
            <a:r>
              <a:rPr lang="es-ES" sz="1200" b="0" i="0" u="none" strike="noStrike" kern="1200" cap="none" spc="0" baseline="0" dirty="0">
                <a:solidFill>
                  <a:srgbClr val="000000"/>
                </a:solidFill>
                <a:uFillTx/>
                <a:latin typeface="Calibri" panose="020F0502020204030204"/>
              </a:rPr>
              <a:t> </a:t>
            </a:r>
            <a:r>
              <a:rPr lang="es-ES" sz="1200" dirty="0">
                <a:solidFill>
                  <a:srgbClr val="000000"/>
                </a:solidFill>
                <a:latin typeface="Calibri" panose="020F0502020204030204"/>
              </a:rPr>
              <a:t>O</a:t>
            </a:r>
            <a:r>
              <a:rPr lang="es-ES" sz="1200" b="0" i="0" u="none" strike="noStrike" kern="1200" cap="none" spc="0" baseline="0" dirty="0">
                <a:solidFill>
                  <a:srgbClr val="000000"/>
                </a:solidFill>
                <a:uFillTx/>
                <a:latin typeface="Calibri" panose="020F0502020204030204"/>
              </a:rPr>
              <a:t>ffice </a:t>
            </a:r>
            <a:r>
              <a:rPr lang="es-ES" sz="1200" dirty="0" err="1">
                <a:solidFill>
                  <a:srgbClr val="000000"/>
                </a:solidFill>
                <a:latin typeface="Calibri" panose="020F0502020204030204"/>
              </a:rPr>
              <a:t>H</a:t>
            </a:r>
            <a:r>
              <a:rPr lang="es-ES" sz="1200" b="0" i="0" u="none" strike="noStrike" kern="1200" cap="none" spc="0" baseline="0" dirty="0" err="1">
                <a:solidFill>
                  <a:srgbClr val="000000"/>
                </a:solidFill>
                <a:uFillTx/>
                <a:latin typeface="Calibri" panose="020F0502020204030204"/>
              </a:rPr>
              <a:t>ours</a:t>
            </a:r>
            <a:r>
              <a:rPr lang="es-ES" sz="1200" b="0" i="0" u="none" strike="noStrike" kern="1200" cap="none" spc="0" baseline="0" dirty="0">
                <a:solidFill>
                  <a:srgbClr val="000000"/>
                </a:solidFill>
                <a:uFillTx/>
                <a:latin typeface="Calibri" panose="020F0502020204030204"/>
              </a:rPr>
              <a:t>: 9.30 am-12.30 pm</a:t>
            </a:r>
            <a:r>
              <a:rPr lang="en-NZ" sz="1200" b="0" i="0" u="none" strike="noStrike" kern="1200" cap="none" spc="0" baseline="0" dirty="0">
                <a:solidFill>
                  <a:srgbClr val="000000"/>
                </a:solidFill>
                <a:uFillTx/>
                <a:latin typeface="Calibri" panose="020F0502020204030204"/>
              </a:rPr>
              <a:t>,</a:t>
            </a:r>
            <a:r>
              <a:rPr lang="zh-CN" altLang="en-U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Tue - Fri</a:t>
            </a:r>
            <a:r>
              <a:rPr lang="es-ES" sz="1200" b="0" i="0" u="none" strike="noStrike" kern="1200" cap="none" spc="0" baseline="0" dirty="0">
                <a:solidFill>
                  <a:srgbClr val="000000"/>
                </a:solidFill>
                <a:uFillTx/>
                <a:latin typeface="Calibri" panose="020F0502020204030204"/>
              </a:rPr>
              <a:t> (</a:t>
            </a:r>
            <a:r>
              <a:rPr lang="en-NZ" sz="1200" dirty="0">
                <a:solidFill>
                  <a:srgbClr val="000000"/>
                </a:solidFill>
                <a:latin typeface="Calibri" panose="020F0502020204030204"/>
              </a:rPr>
              <a:t>booking needed for appointments)</a:t>
            </a:r>
            <a:endParaRPr lang="en-US" sz="1200" b="0" i="0" u="none" strike="noStrike" kern="120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Calibri" panose="020F0502020204030204"/>
                <a:ea typeface="DengXian" panose="02010600030101010101" pitchFamily="2" charset="-122"/>
              </a:rPr>
              <a:t>Acting Senior </a:t>
            </a:r>
            <a:r>
              <a:rPr lang="es-ES" sz="1200" b="1" i="0" u="none" strike="noStrike" kern="1200" cap="none" spc="0" baseline="0" dirty="0">
                <a:solidFill>
                  <a:srgbClr val="000000"/>
                </a:solidFill>
                <a:uFillTx/>
                <a:latin typeface="Calibri" panose="020F0502020204030204"/>
              </a:rPr>
              <a:t>Pastor, David Yeh: </a:t>
            </a:r>
            <a:r>
              <a:rPr lang="es-ES" sz="1200" b="0" i="0" u="none" strike="noStrike" kern="1200" cap="none" spc="0" baseline="0" dirty="0">
                <a:solidFill>
                  <a:srgbClr val="000000"/>
                </a:solidFill>
                <a:uFillTx/>
                <a:latin typeface="Calibri" panose="020F0502020204030204"/>
              </a:rPr>
              <a:t>022 5220 670,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david@mairangichurch.org.nz</a:t>
            </a:r>
            <a:endParaRPr lang="en-US" sz="1200" b="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dirty="0">
                <a:solidFill>
                  <a:srgbClr val="000000"/>
                </a:solidFill>
                <a:latin typeface="Calibri" panose="020F0502020204030204"/>
                <a:ea typeface="DengXian" panose="02010600030101010101" pitchFamily="2" charset="-122"/>
              </a:rPr>
              <a:t>A</a:t>
            </a:r>
            <a:r>
              <a:rPr lang="en-US" altLang="zh-CN" sz="1200" b="1" dirty="0">
                <a:solidFill>
                  <a:srgbClr val="000000"/>
                </a:solidFill>
                <a:latin typeface="Calibri" panose="020F0502020204030204"/>
                <a:ea typeface="DengXian" panose="02010600030101010101" pitchFamily="2" charset="-122"/>
              </a:rPr>
              <a:t>ssociate Pastor, Bijoy Joy: </a:t>
            </a:r>
            <a:r>
              <a:rPr lang="en-US" altLang="zh-CN" sz="1200" dirty="0">
                <a:solidFill>
                  <a:srgbClr val="000000"/>
                </a:solidFill>
                <a:latin typeface="Calibri" panose="020F0502020204030204"/>
                <a:ea typeface="DengXian" panose="02010600030101010101" pitchFamily="2" charset="-122"/>
              </a:rPr>
              <a:t>020 4020 6404,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bijoy@mairangichurch.org.nz</a:t>
            </a:r>
            <a:endParaRPr lang="en-US" sz="120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NZ" sz="1200" b="1" i="0" u="none" strike="noStrike" kern="0" cap="none" spc="0" baseline="0" dirty="0">
                <a:solidFill>
                  <a:srgbClr val="000000"/>
                </a:solidFill>
                <a:uFillTx/>
                <a:latin typeface="Calibri" panose="020F0502020204030204"/>
              </a:rPr>
              <a:t>Chinese Evangelist, Wendy Liu</a:t>
            </a:r>
            <a:r>
              <a:rPr lang="en-NZ" sz="1200" b="0" i="0" u="none" strike="noStrike" kern="0" cap="none" spc="0" baseline="0" dirty="0">
                <a:solidFill>
                  <a:srgbClr val="000000"/>
                </a:solidFill>
                <a:uFillTx/>
                <a:latin typeface="Calibri" panose="020F0502020204030204"/>
              </a:rPr>
              <a:t>: 021 0265 4800, </a:t>
            </a:r>
            <a:r>
              <a:rPr lang="en-NZ" sz="1200" b="0" i="0" u="none" strike="noStrike" kern="0" cap="none" spc="0" baseline="0" dirty="0">
                <a:solidFill>
                  <a:srgbClr val="000000"/>
                </a:solidFill>
                <a:uFillTx/>
                <a:latin typeface="Calibri" panose="020F0502020204030204"/>
                <a:hlinkClick r:id="rId4"/>
              </a:rPr>
              <a:t>wendy@mairangichurch.org.nz</a:t>
            </a:r>
            <a:endParaRPr lang="en-NZ" sz="1200" b="0" i="0" u="none" strike="noStrike" kern="0" cap="none" spc="0" baseline="0" dirty="0">
              <a:solidFill>
                <a:srgbClr val="000000"/>
              </a:solidFill>
              <a:uFillTx/>
              <a:latin typeface="Calibri" panose="020F0502020204030204"/>
            </a:endParaRPr>
          </a:p>
          <a:p>
            <a:pPr marL="171450" indent="-171450" defTabSz="457200">
              <a:lnSpc>
                <a:spcPct val="150000"/>
              </a:lnSpc>
              <a:buFontTx/>
              <a:buChar char="-"/>
              <a:defRPr sz="1800" b="0" i="0" u="none" strike="noStrike" kern="0" cap="none" spc="0" baseline="0">
                <a:solidFill>
                  <a:srgbClr val="000000"/>
                </a:solidFill>
                <a:uFillTx/>
              </a:defRPr>
            </a:pPr>
            <a:r>
              <a:rPr lang="en-NZ" sz="1200" b="1" kern="0" dirty="0">
                <a:solidFill>
                  <a:srgbClr val="000000"/>
                </a:solidFill>
                <a:latin typeface="Calibri" panose="020F0502020204030204"/>
              </a:rPr>
              <a:t>Church Administrator  Joanne Sham:  </a:t>
            </a:r>
            <a:r>
              <a:rPr lang="es-ES" sz="1200" b="0" i="0" u="none" strike="noStrike" kern="1200" cap="none" spc="0" baseline="0" dirty="0">
                <a:solidFill>
                  <a:srgbClr val="000000"/>
                </a:solidFill>
                <a:uFillTx/>
                <a:latin typeface="Calibri" panose="020F0502020204030204"/>
                <a:hlinkClick r:id="rId2"/>
              </a:rPr>
              <a:t>office@mairangichurch.org.nz</a:t>
            </a:r>
            <a:endParaRPr lang="es-ES" sz="1200" b="0" i="0" u="none" strike="noStrike" kern="120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endParaRPr lang="en-NZ" sz="1200" b="1" kern="0" dirty="0">
              <a:solidFill>
                <a:srgbClr val="000000"/>
              </a:solidFill>
              <a:latin typeface="Calibri" panose="020F0502020204030204"/>
            </a:endParaRPr>
          </a:p>
        </p:txBody>
      </p:sp>
      <p:sp>
        <p:nvSpPr>
          <p:cNvPr id="5" name="Rectangle 4">
            <a:extLst>
              <a:ext uri="{FF2B5EF4-FFF2-40B4-BE49-F238E27FC236}">
                <a16:creationId xmlns:a16="http://schemas.microsoft.com/office/drawing/2014/main" id="{E893F5A4-1E65-4E8B-AE9B-AD528F4F323C}"/>
              </a:ext>
            </a:extLst>
          </p:cNvPr>
          <p:cNvSpPr/>
          <p:nvPr/>
        </p:nvSpPr>
        <p:spPr>
          <a:xfrm>
            <a:off x="6168147" y="304800"/>
            <a:ext cx="2960249" cy="141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8" name="Picture 17">
            <a:extLst>
              <a:ext uri="{FF2B5EF4-FFF2-40B4-BE49-F238E27FC236}">
                <a16:creationId xmlns:a16="http://schemas.microsoft.com/office/drawing/2014/main" id="{7D85A0DE-F35C-46A0-9355-09960513C25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4181"/>
          <a:stretch/>
        </p:blipFill>
        <p:spPr>
          <a:xfrm>
            <a:off x="277982" y="5989487"/>
            <a:ext cx="525229" cy="448740"/>
          </a:xfrm>
          <a:prstGeom prst="rect">
            <a:avLst/>
          </a:prstGeom>
        </p:spPr>
      </p:pic>
      <p:grpSp>
        <p:nvGrpSpPr>
          <p:cNvPr id="11" name="Group 10">
            <a:extLst>
              <a:ext uri="{FF2B5EF4-FFF2-40B4-BE49-F238E27FC236}">
                <a16:creationId xmlns:a16="http://schemas.microsoft.com/office/drawing/2014/main" id="{8B8E73C6-4CF0-BB2C-7270-10372FFEA69C}"/>
              </a:ext>
            </a:extLst>
          </p:cNvPr>
          <p:cNvGrpSpPr/>
          <p:nvPr/>
        </p:nvGrpSpPr>
        <p:grpSpPr>
          <a:xfrm>
            <a:off x="6330274" y="119157"/>
            <a:ext cx="2998782" cy="2471753"/>
            <a:chOff x="6203662" y="143221"/>
            <a:chExt cx="2998782" cy="2471753"/>
          </a:xfrm>
        </p:grpSpPr>
        <p:sp>
          <p:nvSpPr>
            <p:cNvPr id="10" name="TextBox 9"/>
            <p:cNvSpPr txBox="1"/>
            <p:nvPr/>
          </p:nvSpPr>
          <p:spPr>
            <a:xfrm>
              <a:off x="6203662" y="143221"/>
              <a:ext cx="2984103" cy="36933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solidFill>
                    <a:srgbClr val="000000"/>
                  </a:solidFill>
                  <a:uFillTx/>
                  <a:latin typeface="Calibri" panose="020F0502020204030204"/>
                </a:rPr>
                <a:t>NEWS &amp; EVENTS</a:t>
              </a:r>
            </a:p>
          </p:txBody>
        </p:sp>
        <p:sp>
          <p:nvSpPr>
            <p:cNvPr id="15" name="Rectangle: Rounded Corners 14">
              <a:extLst>
                <a:ext uri="{FF2B5EF4-FFF2-40B4-BE49-F238E27FC236}">
                  <a16:creationId xmlns:a16="http://schemas.microsoft.com/office/drawing/2014/main" id="{143D8C71-4C81-45DC-897A-27BD25220AD5}"/>
                </a:ext>
              </a:extLst>
            </p:cNvPr>
            <p:cNvSpPr/>
            <p:nvPr/>
          </p:nvSpPr>
          <p:spPr>
            <a:xfrm>
              <a:off x="6209886" y="264958"/>
              <a:ext cx="2947218" cy="2215991"/>
            </a:xfrm>
            <a:prstGeom prst="roundRect">
              <a:avLst>
                <a:gd name="adj" fmla="val 1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NZ" sz="1100" dirty="0">
                <a:solidFill>
                  <a:schemeClr val="tx1"/>
                </a:solidFill>
              </a:endParaRPr>
            </a:p>
            <a:p>
              <a:pPr algn="just"/>
              <a:endParaRPr lang="en-NZ" sz="1100" dirty="0">
                <a:solidFill>
                  <a:schemeClr val="tx1"/>
                </a:solidFill>
              </a:endParaRPr>
            </a:p>
          </p:txBody>
        </p:sp>
        <p:sp>
          <p:nvSpPr>
            <p:cNvPr id="21" name="Rectangle 20">
              <a:extLst>
                <a:ext uri="{FF2B5EF4-FFF2-40B4-BE49-F238E27FC236}">
                  <a16:creationId xmlns:a16="http://schemas.microsoft.com/office/drawing/2014/main" id="{DD564189-820B-4AE7-85A8-549836811854}"/>
                </a:ext>
              </a:extLst>
            </p:cNvPr>
            <p:cNvSpPr/>
            <p:nvPr/>
          </p:nvSpPr>
          <p:spPr>
            <a:xfrm>
              <a:off x="6218341" y="506705"/>
              <a:ext cx="2984103" cy="2108269"/>
            </a:xfrm>
            <a:prstGeom prst="rect">
              <a:avLst/>
            </a:prstGeom>
          </p:spPr>
          <p:txBody>
            <a:bodyPr wrap="square">
              <a:spAutoFit/>
            </a:bodyPr>
            <a:lstStyle/>
            <a:p>
              <a:pPr algn="just">
                <a:spcBef>
                  <a:spcPts val="600"/>
                </a:spcBef>
              </a:pPr>
              <a:r>
                <a:rPr lang="en-NZ" sz="1600" b="1" u="sng" dirty="0"/>
                <a:t>Encounter </a:t>
              </a:r>
              <a:r>
                <a:rPr lang="en-NZ" sz="1200" b="1" u="sng" dirty="0"/>
                <a:t>(Church Worship &amp; Prayer Evening </a:t>
              </a:r>
              <a:r>
                <a:rPr lang="zh-CN" altLang="en-US" sz="1200" b="1" u="sng" dirty="0"/>
                <a:t>（</a:t>
              </a:r>
              <a:r>
                <a:rPr lang="en-US" altLang="zh-CN" sz="1200" b="1" u="sng" dirty="0"/>
                <a:t>every 1</a:t>
              </a:r>
              <a:r>
                <a:rPr lang="en-US" altLang="zh-CN" sz="1200" b="1" u="sng" baseline="30000" dirty="0"/>
                <a:t>st</a:t>
              </a:r>
              <a:r>
                <a:rPr lang="en-US" altLang="zh-CN" sz="1200" b="1" u="sng" dirty="0"/>
                <a:t> and 3</a:t>
              </a:r>
              <a:r>
                <a:rPr lang="en-US" altLang="zh-CN" sz="1200" b="1" u="sng" baseline="30000" dirty="0"/>
                <a:t>rd</a:t>
              </a:r>
              <a:r>
                <a:rPr lang="en-US" altLang="zh-CN" sz="1200" b="1" u="sng" dirty="0"/>
                <a:t> Sunday Evening)</a:t>
              </a:r>
              <a:endParaRPr lang="en-NZ" sz="1200" dirty="0">
                <a:highlight>
                  <a:srgbClr val="FFFF00"/>
                </a:highlight>
              </a:endParaRPr>
            </a:p>
            <a:p>
              <a:pPr algn="just">
                <a:spcBef>
                  <a:spcPts val="600"/>
                </a:spcBef>
              </a:pPr>
              <a:r>
                <a:rPr lang="en-NZ" altLang="zh-CN" sz="1200" dirty="0"/>
                <a:t>2</a:t>
              </a:r>
              <a:r>
                <a:rPr lang="en-NZ" altLang="zh-CN" sz="1200" baseline="30000" dirty="0"/>
                <a:t>nd</a:t>
              </a:r>
              <a:r>
                <a:rPr lang="en-NZ" altLang="zh-CN" sz="1200" dirty="0"/>
                <a:t> J</a:t>
              </a:r>
              <a:r>
                <a:rPr lang="en-US" altLang="zh-CN" sz="1200" dirty="0" err="1"/>
                <a:t>une</a:t>
              </a:r>
              <a:r>
                <a:rPr lang="en-US" altLang="zh-CN" sz="1200" dirty="0"/>
                <a:t>  16</a:t>
              </a:r>
              <a:r>
                <a:rPr lang="en-US" altLang="zh-CN" sz="1200" baseline="30000" dirty="0"/>
                <a:t>th</a:t>
              </a:r>
              <a:r>
                <a:rPr lang="en-US" altLang="zh-CN" sz="1200" dirty="0"/>
                <a:t> June</a:t>
              </a:r>
              <a:endParaRPr lang="en-NZ" sz="1200" b="1" dirty="0"/>
            </a:p>
            <a:p>
              <a:pPr algn="just">
                <a:spcBef>
                  <a:spcPts val="600"/>
                </a:spcBef>
              </a:pPr>
              <a:r>
                <a:rPr lang="en-NZ" sz="1200" dirty="0"/>
                <a:t>You may pray in your own language with different language groups. </a:t>
              </a:r>
            </a:p>
            <a:p>
              <a:pPr>
                <a:spcBef>
                  <a:spcPts val="600"/>
                </a:spcBef>
              </a:pPr>
              <a:r>
                <a:rPr lang="en-US" altLang="zh-CN" sz="1600" b="1" u="sng" dirty="0"/>
                <a:t>Other </a:t>
              </a:r>
              <a:r>
                <a:rPr lang="en-NZ" sz="1600" b="1" u="sng" dirty="0"/>
                <a:t>Monthly  Worship Service </a:t>
              </a:r>
              <a:r>
                <a:rPr lang="en-NZ" sz="1200" b="1" u="sng" dirty="0"/>
                <a:t>in Different Languages (once a month)</a:t>
              </a:r>
            </a:p>
            <a:p>
              <a:r>
                <a:rPr lang="en-NZ" sz="1200" b="1" dirty="0"/>
                <a:t>Chinese Service: </a:t>
              </a:r>
            </a:p>
            <a:p>
              <a:r>
                <a:rPr lang="en-US" sz="1200" dirty="0"/>
                <a:t>Last Friday of each month, 7:30 pm </a:t>
              </a:r>
            </a:p>
          </p:txBody>
        </p:sp>
      </p:grpSp>
      <p:sp>
        <p:nvSpPr>
          <p:cNvPr id="9" name="Rectangle: Rounded Corners 8">
            <a:extLst>
              <a:ext uri="{FF2B5EF4-FFF2-40B4-BE49-F238E27FC236}">
                <a16:creationId xmlns:a16="http://schemas.microsoft.com/office/drawing/2014/main" id="{FA2FA398-8815-451B-AA34-3B5674A1E2FC}"/>
              </a:ext>
            </a:extLst>
          </p:cNvPr>
          <p:cNvSpPr/>
          <p:nvPr/>
        </p:nvSpPr>
        <p:spPr>
          <a:xfrm>
            <a:off x="129650" y="4917634"/>
            <a:ext cx="5710084" cy="774099"/>
          </a:xfrm>
          <a:prstGeom prst="roundRect">
            <a:avLst>
              <a:gd name="adj" fmla="val 17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pPr>
            <a:endParaRPr lang="en-US" altLang="zh-CN" sz="1200" b="1" u="sng" dirty="0">
              <a:solidFill>
                <a:schemeClr val="tx1"/>
              </a:solidFill>
            </a:endParaRPr>
          </a:p>
          <a:p>
            <a:r>
              <a:rPr lang="en-US" altLang="zh-CN" sz="1200" b="1" u="sng" dirty="0">
                <a:solidFill>
                  <a:schemeClr val="tx1"/>
                </a:solidFill>
              </a:rPr>
              <a:t>Food Bank Contact</a:t>
            </a:r>
          </a:p>
          <a:p>
            <a:r>
              <a:rPr lang="en-NZ" altLang="zh-CN" sz="1200" dirty="0">
                <a:solidFill>
                  <a:schemeClr val="tx1"/>
                </a:solidFill>
              </a:rPr>
              <a:t>Caroline La </a:t>
            </a:r>
            <a:r>
              <a:rPr lang="en-US" altLang="zh-CN" sz="1200" dirty="0">
                <a:solidFill>
                  <a:schemeClr val="tx1"/>
                </a:solidFill>
              </a:rPr>
              <a:t>Grange: 021 124 6996, </a:t>
            </a:r>
            <a:r>
              <a:rPr lang="en-US" altLang="zh-CN" sz="1200" dirty="0">
                <a:solidFill>
                  <a:schemeClr val="tx1"/>
                </a:solidFill>
                <a:hlinkClick r:id="rId6"/>
              </a:rPr>
              <a:t>carolinelagrange7@gmail.com</a:t>
            </a:r>
            <a:endParaRPr lang="en-US" altLang="zh-CN" sz="1200" dirty="0">
              <a:solidFill>
                <a:schemeClr val="tx1"/>
              </a:solidFill>
            </a:endParaRPr>
          </a:p>
          <a:p>
            <a:r>
              <a:rPr lang="en-US" sz="1200" dirty="0" err="1">
                <a:solidFill>
                  <a:schemeClr val="tx1"/>
                </a:solidFill>
              </a:rPr>
              <a:t>Dalice</a:t>
            </a:r>
            <a:r>
              <a:rPr lang="en-US" sz="1200" dirty="0">
                <a:solidFill>
                  <a:schemeClr val="tx1"/>
                </a:solidFill>
              </a:rPr>
              <a:t> Yang: 022 065 1109, </a:t>
            </a:r>
            <a:r>
              <a:rPr lang="en-NZ" sz="1200" dirty="0">
                <a:solidFill>
                  <a:schemeClr val="tx1"/>
                </a:solidFill>
                <a:hlinkClick r:id="rId7"/>
              </a:rPr>
              <a:t>yangjie625@gmail.com</a:t>
            </a:r>
            <a:endParaRPr lang="en-NZ" sz="1200" dirty="0">
              <a:solidFill>
                <a:schemeClr val="tx1"/>
              </a:solidFill>
            </a:endParaRPr>
          </a:p>
          <a:p>
            <a:endParaRPr lang="en-US" altLang="zh-CN" sz="1200" b="1" u="sng" dirty="0">
              <a:solidFill>
                <a:schemeClr val="tx1"/>
              </a:solidFill>
            </a:endParaRPr>
          </a:p>
        </p:txBody>
      </p:sp>
      <p:cxnSp>
        <p:nvCxnSpPr>
          <p:cNvPr id="7" name="Straight Connector 6">
            <a:extLst>
              <a:ext uri="{FF2B5EF4-FFF2-40B4-BE49-F238E27FC236}">
                <a16:creationId xmlns:a16="http://schemas.microsoft.com/office/drawing/2014/main" id="{EE29EA7A-19F6-43E2-8F40-26B2CB8BF89E}"/>
              </a:ext>
            </a:extLst>
          </p:cNvPr>
          <p:cNvCxnSpPr>
            <a:cxnSpLocks/>
          </p:cNvCxnSpPr>
          <p:nvPr/>
        </p:nvCxnSpPr>
        <p:spPr>
          <a:xfrm>
            <a:off x="2389765" y="7882079"/>
            <a:ext cx="33731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0C70DA4-31C8-4C02-83EF-4196C244F0B7}"/>
              </a:ext>
            </a:extLst>
          </p:cNvPr>
          <p:cNvCxnSpPr>
            <a:cxnSpLocks/>
          </p:cNvCxnSpPr>
          <p:nvPr/>
        </p:nvCxnSpPr>
        <p:spPr>
          <a:xfrm>
            <a:off x="2377666" y="7418394"/>
            <a:ext cx="338527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CB18595-2D78-4E45-8298-93FAE1738578}"/>
              </a:ext>
            </a:extLst>
          </p:cNvPr>
          <p:cNvSpPr txBox="1"/>
          <p:nvPr/>
        </p:nvSpPr>
        <p:spPr>
          <a:xfrm>
            <a:off x="9453922" y="5741934"/>
            <a:ext cx="2908527" cy="907941"/>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i="1" dirty="0"/>
              <a:t>Contact </a:t>
            </a:r>
            <a:r>
              <a:rPr lang="en-US" altLang="zh-CN" sz="1200" b="1" i="1" dirty="0"/>
              <a:t>pastor David Yeh/</a:t>
            </a:r>
            <a:r>
              <a:rPr lang="en-US" altLang="zh-CN" sz="1200" b="1" i="1"/>
              <a:t>Wendy </a:t>
            </a:r>
            <a:r>
              <a:rPr lang="en-US" altLang="zh-CN" sz="1200" i="1"/>
              <a:t>for </a:t>
            </a:r>
            <a:r>
              <a:rPr lang="en-US" altLang="zh-CN" sz="1200" i="1" dirty="0"/>
              <a:t>special/urgent prayer requests. Our </a:t>
            </a:r>
            <a:r>
              <a:rPr lang="en-US" altLang="zh-CN" sz="1200" b="1" i="1" dirty="0"/>
              <a:t>Prayer Ministry Team</a:t>
            </a:r>
            <a:r>
              <a:rPr lang="en-US" altLang="zh-CN" sz="1200" i="1" dirty="0"/>
              <a:t> will pray for you.</a:t>
            </a:r>
          </a:p>
        </p:txBody>
      </p:sp>
      <p:sp>
        <p:nvSpPr>
          <p:cNvPr id="8" name="Rectangle: Rounded Corners 7">
            <a:extLst>
              <a:ext uri="{FF2B5EF4-FFF2-40B4-BE49-F238E27FC236}">
                <a16:creationId xmlns:a16="http://schemas.microsoft.com/office/drawing/2014/main" id="{BD5289B1-DA19-7A3B-5C7E-05B77D43B037}"/>
              </a:ext>
            </a:extLst>
          </p:cNvPr>
          <p:cNvSpPr/>
          <p:nvPr/>
        </p:nvSpPr>
        <p:spPr>
          <a:xfrm>
            <a:off x="6342220" y="2719696"/>
            <a:ext cx="2628825" cy="1146632"/>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Wheat Sale</a:t>
            </a:r>
          </a:p>
          <a:p>
            <a:pPr algn="ctr"/>
            <a:endParaRPr lang="en-US" altLang="zh-CN" sz="500" dirty="0">
              <a:solidFill>
                <a:schemeClr val="tx1"/>
              </a:solidFill>
            </a:endParaRPr>
          </a:p>
          <a:p>
            <a:pPr algn="ctr"/>
            <a:r>
              <a:rPr lang="en-US" altLang="zh-CN" sz="1200" dirty="0">
                <a:solidFill>
                  <a:schemeClr val="tx1"/>
                </a:solidFill>
              </a:rPr>
              <a:t>$40 per container,</a:t>
            </a:r>
          </a:p>
          <a:p>
            <a:pPr algn="ctr"/>
            <a:r>
              <a:rPr lang="en-US" altLang="zh-CN" sz="1200" dirty="0">
                <a:solidFill>
                  <a:schemeClr val="tx1"/>
                </a:solidFill>
              </a:rPr>
              <a:t>Today</a:t>
            </a:r>
            <a:r>
              <a:rPr lang="en-NZ" altLang="zh-CN" sz="1200" dirty="0">
                <a:solidFill>
                  <a:schemeClr val="tx1"/>
                </a:solidFill>
              </a:rPr>
              <a:t>,</a:t>
            </a:r>
            <a:endParaRPr lang="en-US" altLang="zh-CN" sz="1200" dirty="0">
              <a:solidFill>
                <a:schemeClr val="tx1"/>
              </a:solidFill>
            </a:endParaRPr>
          </a:p>
          <a:p>
            <a:pPr algn="ctr"/>
            <a:r>
              <a:rPr lang="en-US" altLang="zh-CN" sz="1200" dirty="0">
                <a:solidFill>
                  <a:schemeClr val="tx1"/>
                </a:solidFill>
              </a:rPr>
              <a:t>after service @ downstairs</a:t>
            </a:r>
            <a:r>
              <a:rPr lang="zh-CN" altLang="en-US" sz="1200" dirty="0">
                <a:solidFill>
                  <a:schemeClr val="tx1"/>
                </a:solidFill>
              </a:rPr>
              <a:t>，</a:t>
            </a:r>
            <a:endParaRPr lang="en-US" altLang="zh-CN" sz="1200" dirty="0">
              <a:solidFill>
                <a:schemeClr val="tx1"/>
              </a:solidFill>
            </a:endParaRPr>
          </a:p>
          <a:p>
            <a:pPr algn="ctr"/>
            <a:r>
              <a:rPr lang="en-US" altLang="zh-CN" sz="1200" dirty="0">
                <a:solidFill>
                  <a:schemeClr val="tx1"/>
                </a:solidFill>
              </a:rPr>
              <a:t>see John Tan for more details.</a:t>
            </a:r>
          </a:p>
        </p:txBody>
      </p:sp>
      <p:grpSp>
        <p:nvGrpSpPr>
          <p:cNvPr id="22" name="Group 21">
            <a:extLst>
              <a:ext uri="{FF2B5EF4-FFF2-40B4-BE49-F238E27FC236}">
                <a16:creationId xmlns:a16="http://schemas.microsoft.com/office/drawing/2014/main" id="{A88C8247-D08C-FA8C-DB56-7BFD6D3A8DE6}"/>
              </a:ext>
            </a:extLst>
          </p:cNvPr>
          <p:cNvGrpSpPr/>
          <p:nvPr/>
        </p:nvGrpSpPr>
        <p:grpSpPr>
          <a:xfrm>
            <a:off x="9447868" y="6370664"/>
            <a:ext cx="2908527" cy="2095459"/>
            <a:chOff x="9509641" y="6378472"/>
            <a:chExt cx="2908527" cy="2095459"/>
          </a:xfrm>
        </p:grpSpPr>
        <p:sp>
          <p:nvSpPr>
            <p:cNvPr id="25" name="TextBox 24">
              <a:extLst>
                <a:ext uri="{FF2B5EF4-FFF2-40B4-BE49-F238E27FC236}">
                  <a16:creationId xmlns:a16="http://schemas.microsoft.com/office/drawing/2014/main" id="{6FA10FDD-A6C0-90D6-E3CA-3BBC9B037A86}"/>
                </a:ext>
              </a:extLst>
            </p:cNvPr>
            <p:cNvSpPr txBox="1"/>
            <p:nvPr/>
          </p:nvSpPr>
          <p:spPr>
            <a:xfrm>
              <a:off x="9509641" y="6378472"/>
              <a:ext cx="2908527" cy="892552"/>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R="0" indent="0" algn="just" defTabSz="457200" fontAlgn="auto">
                <a:lnSpc>
                  <a:spcPct val="100000"/>
                </a:lnSpc>
                <a:spcBef>
                  <a:spcPts val="600"/>
                </a:spcBef>
                <a:spcAft>
                  <a:spcPts val="0"/>
                </a:spcAft>
                <a:buNone/>
                <a:defRPr sz="1800" b="0" i="0" u="none" strike="noStrike" kern="0" cap="none" spc="0" baseline="0">
                  <a:solidFill>
                    <a:srgbClr val="000000"/>
                  </a:solidFill>
                  <a:uFillTx/>
                </a:defRPr>
              </a:pPr>
              <a:r>
                <a:rPr lang="en-US" altLang="zh-CN" b="1" u="sng" dirty="0">
                  <a:solidFill>
                    <a:srgbClr val="000000"/>
                  </a:solidFill>
                  <a:latin typeface="Calibri" panose="020F0502020204030204"/>
                </a:rPr>
                <a:t>Newcomers Detail</a:t>
              </a:r>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b="1" dirty="0"/>
                <a:t>please scan the QR code to fill in</a:t>
              </a:r>
            </a:p>
          </p:txBody>
        </p:sp>
        <p:grpSp>
          <p:nvGrpSpPr>
            <p:cNvPr id="26" name="Group 25">
              <a:extLst>
                <a:ext uri="{FF2B5EF4-FFF2-40B4-BE49-F238E27FC236}">
                  <a16:creationId xmlns:a16="http://schemas.microsoft.com/office/drawing/2014/main" id="{BBA5E697-6BA8-C86E-983D-DE207BF86BAE}"/>
                </a:ext>
              </a:extLst>
            </p:cNvPr>
            <p:cNvGrpSpPr/>
            <p:nvPr/>
          </p:nvGrpSpPr>
          <p:grpSpPr>
            <a:xfrm>
              <a:off x="9560471" y="7240970"/>
              <a:ext cx="935233" cy="1219757"/>
              <a:chOff x="9560471" y="7240970"/>
              <a:chExt cx="935233" cy="1219757"/>
            </a:xfrm>
          </p:grpSpPr>
          <p:pic>
            <p:nvPicPr>
              <p:cNvPr id="27" name="Picture 26" descr="A qr code on a white background&#10;&#10;Description automatically generated">
                <a:extLst>
                  <a:ext uri="{FF2B5EF4-FFF2-40B4-BE49-F238E27FC236}">
                    <a16:creationId xmlns:a16="http://schemas.microsoft.com/office/drawing/2014/main" id="{09613733-247E-1E70-29D4-2CAEE7D8F8C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560471" y="7525494"/>
                <a:ext cx="935233" cy="935233"/>
              </a:xfrm>
              <a:prstGeom prst="rect">
                <a:avLst/>
              </a:prstGeom>
            </p:spPr>
          </p:pic>
          <p:sp>
            <p:nvSpPr>
              <p:cNvPr id="28" name="Speech Bubble: Rectangle with Corners Rounded 27">
                <a:extLst>
                  <a:ext uri="{FF2B5EF4-FFF2-40B4-BE49-F238E27FC236}">
                    <a16:creationId xmlns:a16="http://schemas.microsoft.com/office/drawing/2014/main" id="{F7CBDAF9-93C0-3730-B6A2-2844014994C9}"/>
                  </a:ext>
                </a:extLst>
              </p:cNvPr>
              <p:cNvSpPr/>
              <p:nvPr/>
            </p:nvSpPr>
            <p:spPr>
              <a:xfrm>
                <a:off x="9560471" y="7240970"/>
                <a:ext cx="893876" cy="212488"/>
              </a:xfrm>
              <a:prstGeom prst="wedgeRoundRectCallout">
                <a:avLst>
                  <a:gd name="adj1" fmla="val -18941"/>
                  <a:gd name="adj2" fmla="val 77406"/>
                  <a:gd name="adj3" fmla="val 16667"/>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NZ" sz="1400" dirty="0"/>
                  <a:t>English</a:t>
                </a:r>
              </a:p>
            </p:txBody>
          </p:sp>
        </p:grpSp>
        <p:grpSp>
          <p:nvGrpSpPr>
            <p:cNvPr id="23" name="Group 22">
              <a:extLst>
                <a:ext uri="{FF2B5EF4-FFF2-40B4-BE49-F238E27FC236}">
                  <a16:creationId xmlns:a16="http://schemas.microsoft.com/office/drawing/2014/main" id="{4317676E-0205-CB82-31A9-F7116408B539}"/>
                </a:ext>
              </a:extLst>
            </p:cNvPr>
            <p:cNvGrpSpPr/>
            <p:nvPr/>
          </p:nvGrpSpPr>
          <p:grpSpPr>
            <a:xfrm>
              <a:off x="10711731" y="7240970"/>
              <a:ext cx="935233" cy="1232961"/>
              <a:chOff x="10711731" y="7240970"/>
              <a:chExt cx="935233" cy="1232961"/>
            </a:xfrm>
          </p:grpSpPr>
          <p:sp>
            <p:nvSpPr>
              <p:cNvPr id="14" name="Speech Bubble: Rectangle with Corners Rounded 13">
                <a:extLst>
                  <a:ext uri="{FF2B5EF4-FFF2-40B4-BE49-F238E27FC236}">
                    <a16:creationId xmlns:a16="http://schemas.microsoft.com/office/drawing/2014/main" id="{4E792182-065A-AA3D-A3ED-6EC7DC72E796}"/>
                  </a:ext>
                </a:extLst>
              </p:cNvPr>
              <p:cNvSpPr/>
              <p:nvPr/>
            </p:nvSpPr>
            <p:spPr>
              <a:xfrm>
                <a:off x="10740732" y="7240970"/>
                <a:ext cx="893875" cy="212488"/>
              </a:xfrm>
              <a:prstGeom prst="wedgeRoundRectCallout">
                <a:avLst>
                  <a:gd name="adj1" fmla="val -18941"/>
                  <a:gd name="adj2" fmla="val 77406"/>
                  <a:gd name="adj3" fmla="val 16667"/>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zh-CN" altLang="en-US" sz="1400" dirty="0"/>
                  <a:t>中文</a:t>
                </a:r>
                <a:endParaRPr lang="en-NZ" sz="1400" dirty="0"/>
              </a:p>
            </p:txBody>
          </p:sp>
          <p:pic>
            <p:nvPicPr>
              <p:cNvPr id="13" name="Picture 12" descr="A qr code on a white background&#10;&#10;Description automatically generated">
                <a:extLst>
                  <a:ext uri="{FF2B5EF4-FFF2-40B4-BE49-F238E27FC236}">
                    <a16:creationId xmlns:a16="http://schemas.microsoft.com/office/drawing/2014/main" id="{3916D27E-A3B1-3281-A6CB-A11CE67B4A8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711731" y="7538698"/>
                <a:ext cx="935233" cy="935233"/>
              </a:xfrm>
              <a:prstGeom prst="rect">
                <a:avLst/>
              </a:prstGeom>
            </p:spPr>
          </p:pic>
        </p:grpSp>
      </p:grpSp>
      <p:sp>
        <p:nvSpPr>
          <p:cNvPr id="2" name="TextBox 3">
            <a:extLst>
              <a:ext uri="{FF2B5EF4-FFF2-40B4-BE49-F238E27FC236}">
                <a16:creationId xmlns:a16="http://schemas.microsoft.com/office/drawing/2014/main" id="{614D7839-E78D-1507-F148-F1AE60AA1EA0}"/>
              </a:ext>
            </a:extLst>
          </p:cNvPr>
          <p:cNvSpPr txBox="1"/>
          <p:nvPr/>
        </p:nvSpPr>
        <p:spPr>
          <a:xfrm>
            <a:off x="95308" y="5942878"/>
            <a:ext cx="5770094" cy="2339102"/>
          </a:xfrm>
          <a:prstGeom prst="rect">
            <a:avLst/>
          </a:prstGeom>
          <a:noFill/>
          <a:ln cap="flat">
            <a:solidFill>
              <a:schemeClr val="accent1"/>
            </a:solid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400" b="1" i="0" u="none" strike="noStrike" kern="1200" cap="none" spc="0" baseline="0" dirty="0">
                <a:solidFill>
                  <a:srgbClr val="000000"/>
                </a:solidFill>
                <a:uFillTx/>
                <a:latin typeface="Calibri" panose="020F0502020204030204"/>
              </a:rPr>
              <a:t>Want to </a:t>
            </a:r>
            <a:r>
              <a:rPr lang="en-NZ" sz="1400" b="1" dirty="0">
                <a:solidFill>
                  <a:srgbClr val="000000"/>
                </a:solidFill>
                <a:latin typeface="Calibri" panose="020F0502020204030204"/>
              </a:rPr>
              <a:t>give to God’s work through MBCC?</a:t>
            </a:r>
            <a:r>
              <a:rPr lang="en-NZ" sz="1200" dirty="0">
                <a:solidFill>
                  <a:srgbClr val="000000"/>
                </a:solidFill>
                <a:latin typeface="Calibri" panose="020F0502020204030204"/>
              </a:rPr>
              <a:t>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100" dirty="0">
                <a:solidFill>
                  <a:srgbClr val="000000"/>
                </a:solidFill>
                <a:latin typeface="Calibri" panose="020F0502020204030204"/>
              </a:rPr>
              <a:t>Contact the church office, or fill in this form and hand it in at the front desk.</a:t>
            </a:r>
          </a:p>
          <a:p>
            <a:pPr marL="171450" marR="0" lvl="0" indent="-171450" algn="ctr"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endParaRPr lang="en-NZ" sz="1200" b="0" i="0" u="none" strike="noStrike" kern="1200" cap="none" spc="0" baseline="0" dirty="0">
              <a:solidFill>
                <a:srgbClr val="000000"/>
              </a:solidFill>
              <a:uFillTx/>
              <a:latin typeface="Calibri" panose="020F0502020204030204"/>
            </a:endParaRPr>
          </a:p>
          <a:p>
            <a:pPr marL="171450" marR="0" lvl="0" indent="-171450" algn="ctr"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b="0" i="0" u="none" strike="noStrike" kern="1200" cap="none" spc="0" baseline="0" dirty="0">
                <a:solidFill>
                  <a:srgbClr val="000000"/>
                </a:solidFill>
                <a:uFillTx/>
                <a:latin typeface="Calibri" panose="020F0502020204030204"/>
              </a:rPr>
              <a:t>I need an offering number (</a:t>
            </a:r>
            <a:r>
              <a:rPr lang="en-NZ" sz="1000" b="0" i="1" u="none" strike="noStrike" kern="1200" cap="none" spc="0" baseline="0" dirty="0">
                <a:solidFill>
                  <a:srgbClr val="000000"/>
                </a:solidFill>
                <a:uFillTx/>
                <a:latin typeface="Calibri" panose="020F0502020204030204"/>
              </a:rPr>
              <a:t>it is not necessary, but once you have had one, please use it as   a reference consistently </a:t>
            </a:r>
            <a:r>
              <a:rPr lang="en-NZ" sz="1200" b="0" i="0" u="none" strike="noStrike" kern="1200" cap="none" spc="0" baseline="0" dirty="0">
                <a:solidFill>
                  <a:srgbClr val="000000"/>
                </a:solidFill>
                <a:uFillTx/>
                <a:latin typeface="Calibri" panose="020F0502020204030204"/>
              </a:rPr>
              <a:t>)          yes                no</a:t>
            </a:r>
          </a:p>
          <a:p>
            <a:pPr marL="171450" marR="0" lvl="0" indent="-171450" defTabSz="457200" rtl="0" fontAlgn="auto" hangingPunct="1">
              <a:lnSpc>
                <a:spcPct val="100000"/>
              </a:lnSpc>
              <a:spcBef>
                <a:spcPts val="60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dirty="0">
                <a:solidFill>
                  <a:srgbClr val="000000"/>
                </a:solidFill>
                <a:latin typeface="Calibri" panose="020F0502020204030204"/>
              </a:rPr>
              <a:t>I need a donation receipt (</a:t>
            </a:r>
            <a:r>
              <a:rPr lang="en-NZ" sz="1000" i="1" dirty="0">
                <a:solidFill>
                  <a:srgbClr val="000000"/>
                </a:solidFill>
                <a:latin typeface="Calibri" panose="020F0502020204030204"/>
              </a:rPr>
              <a:t>for IRD tax rebate by the end of each financial year</a:t>
            </a:r>
            <a:r>
              <a:rPr lang="en-NZ" sz="1200" dirty="0">
                <a:solidFill>
                  <a:srgbClr val="000000"/>
                </a:solidFill>
                <a:latin typeface="Calibri" panose="020F0502020204030204"/>
              </a:rPr>
              <a:t>)</a:t>
            </a:r>
            <a:br>
              <a:rPr lang="en-NZ" sz="1200" dirty="0">
                <a:solidFill>
                  <a:srgbClr val="000000"/>
                </a:solidFill>
                <a:latin typeface="Calibri" panose="020F0502020204030204"/>
              </a:rPr>
            </a:br>
            <a:r>
              <a:rPr lang="en-NZ" sz="1200" dirty="0">
                <a:solidFill>
                  <a:srgbClr val="000000"/>
                </a:solidFill>
                <a:latin typeface="Calibri" panose="020F0502020204030204"/>
              </a:rPr>
              <a:t>Please show my name as (print):</a:t>
            </a:r>
          </a:p>
          <a:p>
            <a:pPr marL="0" marR="0" lvl="0" indent="0" algn="just" defTabSz="457200" rtl="0" fontAlgn="auto" hangingPunct="1">
              <a:lnSpc>
                <a:spcPct val="100000"/>
              </a:lnSpc>
              <a:spcBef>
                <a:spcPts val="1200"/>
              </a:spcBef>
              <a:spcAft>
                <a:spcPts val="0"/>
              </a:spcAft>
              <a:buNone/>
              <a:defRPr sz="1800" b="0" i="0" u="none" strike="noStrike" kern="0" cap="none" spc="0" baseline="0">
                <a:solidFill>
                  <a:srgbClr val="000000"/>
                </a:solidFill>
                <a:uFillTx/>
              </a:defRPr>
            </a:pPr>
            <a:r>
              <a:rPr lang="en-NZ" sz="1200" dirty="0">
                <a:solidFill>
                  <a:srgbClr val="000000"/>
                </a:solidFill>
                <a:latin typeface="Calibri" panose="020F0502020204030204"/>
              </a:rPr>
              <a:t>     a</a:t>
            </a:r>
            <a:r>
              <a:rPr lang="en-NZ" sz="1200" b="0" i="0" u="none" strike="noStrike" kern="1200" cap="none" spc="0" baseline="0" dirty="0">
                <a:solidFill>
                  <a:srgbClr val="000000"/>
                </a:solidFill>
                <a:uFillTx/>
                <a:latin typeface="Calibri" panose="020F0502020204030204"/>
              </a:rPr>
              <a:t>nd send </a:t>
            </a:r>
            <a:r>
              <a:rPr lang="en-NZ" sz="1200" dirty="0">
                <a:solidFill>
                  <a:srgbClr val="000000"/>
                </a:solidFill>
                <a:latin typeface="Calibri" panose="020F0502020204030204"/>
              </a:rPr>
              <a:t>to</a:t>
            </a:r>
            <a:r>
              <a:rPr lang="en-NZ" sz="1200" b="0" i="0" u="none" strike="noStrike" kern="1200" cap="none" spc="0" baseline="0" dirty="0">
                <a:solidFill>
                  <a:srgbClr val="000000"/>
                </a:solidFill>
                <a:uFillTx/>
                <a:latin typeface="Calibri" panose="020F0502020204030204"/>
              </a:rPr>
              <a:t> my email (print) :</a:t>
            </a:r>
          </a:p>
          <a:p>
            <a:pPr algn="just" defTabSz="457200">
              <a:spcBef>
                <a:spcPts val="600"/>
              </a:spcBef>
              <a:defRPr sz="1800" b="0" i="0" u="none" strike="noStrike" kern="0" cap="none" spc="0" baseline="0">
                <a:solidFill>
                  <a:srgbClr val="000000"/>
                </a:solidFill>
                <a:uFillTx/>
              </a:defRPr>
            </a:pPr>
            <a:endParaRPr lang="en-NZ" sz="1200" b="1" i="0" u="none" strike="noStrike" kern="1200" cap="none" spc="0" baseline="0" dirty="0">
              <a:solidFill>
                <a:srgbClr val="000000"/>
              </a:solidFill>
              <a:uFillTx/>
              <a:latin typeface="Calibri" panose="020F0502020204030204"/>
            </a:endParaRPr>
          </a:p>
          <a:p>
            <a:pPr algn="just" defTabSz="457200">
              <a:spcBef>
                <a:spcPts val="600"/>
              </a:spcBef>
              <a:defRPr sz="1800" b="0" i="0" u="none" strike="noStrike" kern="0" cap="none" spc="0" baseline="0">
                <a:solidFill>
                  <a:srgbClr val="000000"/>
                </a:solidFill>
                <a:uFillTx/>
              </a:defRPr>
            </a:pPr>
            <a:r>
              <a:rPr lang="en-NZ" sz="1200" b="1" i="0" u="none" strike="noStrike" kern="1200" cap="none" spc="0" baseline="0" dirty="0">
                <a:solidFill>
                  <a:srgbClr val="000000"/>
                </a:solidFill>
                <a:uFillTx/>
                <a:latin typeface="Calibri" panose="020F0502020204030204"/>
              </a:rPr>
              <a:t>General/Tithe donation  12-3050-0301948-00; Food Bank -03; Outreach -04</a:t>
            </a:r>
          </a:p>
        </p:txBody>
      </p:sp>
      <p:sp>
        <p:nvSpPr>
          <p:cNvPr id="3" name="TextBox 27">
            <a:extLst>
              <a:ext uri="{FF2B5EF4-FFF2-40B4-BE49-F238E27FC236}">
                <a16:creationId xmlns:a16="http://schemas.microsoft.com/office/drawing/2014/main" id="{588B80D7-CBAC-B90D-C6B5-5152C74E77A9}"/>
              </a:ext>
            </a:extLst>
          </p:cNvPr>
          <p:cNvSpPr txBox="1"/>
          <p:nvPr/>
        </p:nvSpPr>
        <p:spPr>
          <a:xfrm>
            <a:off x="9347832" y="130608"/>
            <a:ext cx="2810515" cy="6324808"/>
          </a:xfrm>
          <a:prstGeom prst="rect">
            <a:avLst/>
          </a:prstGeom>
          <a:noFill/>
          <a:ln cap="flat">
            <a:noFill/>
          </a:ln>
        </p:spPr>
        <p:txBody>
          <a:bodyPr vert="horz" wrap="square" lIns="91440" tIns="45720" rIns="91440" bIns="45720" anchor="t" anchorCtr="0" compatLnSpc="1">
            <a:spAutoFit/>
          </a:bodyPr>
          <a:lstStyle/>
          <a:p>
            <a:pPr marL="0" marR="0" lvl="0" indent="0"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uFillTx/>
                <a:latin typeface="Calibri" panose="020F0502020204030204"/>
              </a:rPr>
              <a:t>PRAYER &amp; INTERCESSION </a:t>
            </a:r>
            <a:br>
              <a:rPr lang="en-NZ" b="1" i="0" u="sng" strike="noStrike" kern="1200" cap="none" spc="0" baseline="0" dirty="0">
                <a:uFillTx/>
                <a:latin typeface="Calibri" panose="020F0502020204030204"/>
              </a:rPr>
            </a:br>
            <a:r>
              <a:rPr lang="en-NZ" sz="1000" b="1" i="1" kern="0" dirty="0">
                <a:solidFill>
                  <a:srgbClr val="000000"/>
                </a:solidFill>
              </a:rPr>
              <a:t>“and pray for one another,” </a:t>
            </a:r>
            <a:r>
              <a:rPr lang="en-NZ" sz="1000" b="1" i="1" dirty="0"/>
              <a:t>James 5:16b </a:t>
            </a:r>
            <a:br>
              <a:rPr lang="en-NZ" sz="1000" b="1" i="1" dirty="0"/>
            </a:br>
            <a:r>
              <a:rPr lang="en-NZ" sz="1200" i="1" dirty="0"/>
              <a:t>Please visit the Prayer Wall in the foyer. Pin your prayers, answers to prayers and testimonies. Remember to pray for the requests. </a:t>
            </a:r>
            <a:endParaRPr lang="en-NZ" sz="800" b="1" u="sng" dirty="0"/>
          </a:p>
          <a:p>
            <a:pPr lvl="0" algn="just" defTabSz="457200">
              <a:spcBef>
                <a:spcPts val="600"/>
              </a:spcBef>
              <a:defRPr sz="1800" b="0" i="0" u="none" strike="noStrike" kern="0" cap="none" spc="0" baseline="0">
                <a:solidFill>
                  <a:srgbClr val="000000"/>
                </a:solidFill>
                <a:uFillTx/>
              </a:defRPr>
            </a:pPr>
            <a:r>
              <a:rPr lang="en-NZ" b="1" u="sng" dirty="0"/>
              <a:t>GIVE THANKS &amp; PRAY FOR</a:t>
            </a:r>
          </a:p>
          <a:p>
            <a:pPr lvl="0" algn="just" defTabSz="457200">
              <a:defRPr sz="1800" b="0" i="0" u="none" strike="noStrike" kern="0" cap="none" spc="0" baseline="0">
                <a:solidFill>
                  <a:srgbClr val="000000"/>
                </a:solidFill>
                <a:uFillTx/>
              </a:defRPr>
            </a:pPr>
            <a:r>
              <a:rPr lang="en-NZ" altLang="zh-CN" sz="1200" dirty="0"/>
              <a:t>Pray for the church and brothers and sisters. May the Holy Spirit lead us to grow together in love and knowledge and bear the fruit of the Holy Spirit. </a:t>
            </a:r>
          </a:p>
          <a:p>
            <a:pPr lvl="0" algn="just" defTabSz="457200">
              <a:defRPr sz="1800" b="0" i="0" u="none" strike="noStrike" kern="0" cap="none" spc="0" baseline="0">
                <a:solidFill>
                  <a:srgbClr val="000000"/>
                </a:solidFill>
                <a:uFillTx/>
              </a:defRPr>
            </a:pPr>
            <a:r>
              <a:rPr lang="en-NZ" altLang="zh-CN" sz="1200" dirty="0"/>
              <a:t>P</a:t>
            </a:r>
            <a:r>
              <a:rPr lang="en-US" altLang="zh-CN" sz="1200" dirty="0"/>
              <a:t>ray for Ming, Kevin, Joyce and Shuping for their treatments. May God heal them and give them strength.</a:t>
            </a:r>
            <a:endParaRPr lang="en-NZ" altLang="zh-CN" sz="1200" dirty="0"/>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endParaRPr lang="en-NZ" altLang="zh-CN" sz="1200" dirty="0"/>
          </a:p>
          <a:p>
            <a:pPr lvl="0" algn="just" defTabSz="457200">
              <a:defRPr sz="1800" b="0" i="0" u="none" strike="noStrike" kern="0" cap="none" spc="0" baseline="0">
                <a:solidFill>
                  <a:srgbClr val="000000"/>
                </a:solidFill>
                <a:uFillTx/>
              </a:defRPr>
            </a:pPr>
            <a:r>
              <a:rPr lang="en-US" altLang="zh-CN" b="1" i="0" u="sng" strike="noStrike" kern="1200" cap="none" spc="0" baseline="0" dirty="0">
                <a:uFillTx/>
                <a:latin typeface="Calibri" panose="020F0502020204030204"/>
              </a:rPr>
              <a:t>Church Outreach</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Street Evangelism </a:t>
            </a:r>
            <a:br>
              <a:rPr lang="en-US" altLang="zh-CN" sz="1200" b="1" dirty="0">
                <a:latin typeface="Calibri" panose="020F0502020204030204"/>
              </a:rPr>
            </a:br>
            <a:r>
              <a:rPr lang="en-US" altLang="zh-CN" sz="1200" dirty="0">
                <a:latin typeface="Calibri" panose="020F0502020204030204"/>
              </a:rPr>
              <a:t>Sat 10.00 am – 12.00 pm</a:t>
            </a:r>
            <a:br>
              <a:rPr lang="en-US" altLang="zh-CN" sz="1200" dirty="0">
                <a:latin typeface="Calibri" panose="020F0502020204030204"/>
              </a:rPr>
            </a:br>
            <a:r>
              <a:rPr lang="en-US" altLang="zh-CN" sz="1200" dirty="0">
                <a:latin typeface="Calibri" panose="020F0502020204030204"/>
              </a:rPr>
              <a:t>Flora: 021 201 9577</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Music For Kiddies (Japanese)</a:t>
            </a:r>
            <a:br>
              <a:rPr lang="en-US" altLang="zh-CN" sz="1200" b="1" dirty="0">
                <a:latin typeface="Calibri" panose="020F0502020204030204"/>
              </a:rPr>
            </a:br>
            <a:r>
              <a:rPr lang="en-US" altLang="zh-CN" sz="1200" dirty="0">
                <a:latin typeface="Calibri" panose="020F0502020204030204"/>
              </a:rPr>
              <a:t>School terms, every 2</a:t>
            </a:r>
            <a:r>
              <a:rPr lang="en-US" altLang="zh-CN" sz="1200" baseline="30000" dirty="0">
                <a:latin typeface="Calibri" panose="020F0502020204030204"/>
              </a:rPr>
              <a:t>nd</a:t>
            </a:r>
            <a:r>
              <a:rPr lang="en-US" altLang="zh-CN" sz="1200" dirty="0">
                <a:latin typeface="Calibri" panose="020F0502020204030204"/>
              </a:rPr>
              <a:t>, 4</a:t>
            </a:r>
            <a:r>
              <a:rPr lang="en-US" altLang="zh-CN" sz="1200" baseline="30000" dirty="0">
                <a:latin typeface="Calibri" panose="020F0502020204030204"/>
              </a:rPr>
              <a:t>th</a:t>
            </a:r>
            <a:r>
              <a:rPr lang="en-US" altLang="zh-CN" sz="1200" dirty="0">
                <a:latin typeface="Calibri" panose="020F0502020204030204"/>
              </a:rPr>
              <a:t> and 5</a:t>
            </a:r>
            <a:r>
              <a:rPr lang="en-US" altLang="zh-CN" sz="1200" baseline="30000" dirty="0">
                <a:latin typeface="Calibri" panose="020F0502020204030204"/>
              </a:rPr>
              <a:t>th</a:t>
            </a:r>
            <a:r>
              <a:rPr lang="en-US" altLang="zh-CN" sz="1200" dirty="0">
                <a:latin typeface="Calibri" panose="020F0502020204030204"/>
              </a:rPr>
              <a:t> Thurs  10.30 am – 12.00 pm</a:t>
            </a:r>
            <a:br>
              <a:rPr lang="en-NZ" altLang="zh-CN" sz="1200" dirty="0">
                <a:latin typeface="Calibri" panose="020F0502020204030204"/>
              </a:rPr>
            </a:br>
            <a:r>
              <a:rPr lang="en-NZ" altLang="zh-CN" sz="1200" dirty="0">
                <a:latin typeface="Calibri" panose="020F0502020204030204"/>
              </a:rPr>
              <a:t>Maki:</a:t>
            </a:r>
            <a:r>
              <a:rPr lang="zh-CN" altLang="en-US" sz="1200" dirty="0">
                <a:latin typeface="Calibri" panose="020F0502020204030204"/>
              </a:rPr>
              <a:t> </a:t>
            </a:r>
            <a:r>
              <a:rPr lang="en-NZ" altLang="zh-CN" sz="1200" dirty="0">
                <a:latin typeface="Calibri" panose="020F0502020204030204"/>
              </a:rPr>
              <a:t>027</a:t>
            </a:r>
            <a:r>
              <a:rPr lang="zh-CN" altLang="en-US" sz="1200" dirty="0">
                <a:latin typeface="Calibri" panose="020F0502020204030204"/>
              </a:rPr>
              <a:t> </a:t>
            </a:r>
            <a:r>
              <a:rPr lang="en-NZ" altLang="zh-CN" sz="1200" dirty="0">
                <a:latin typeface="Calibri" panose="020F0502020204030204"/>
              </a:rPr>
              <a:t>3803627</a:t>
            </a:r>
            <a:r>
              <a:rPr lang="zh-CN" altLang="en-US" sz="1200" dirty="0">
                <a:latin typeface="Calibri" panose="020F0502020204030204"/>
              </a:rPr>
              <a:t> </a:t>
            </a:r>
            <a:r>
              <a:rPr lang="en-NZ" altLang="zh-CN" sz="1200" dirty="0">
                <a:latin typeface="Calibri" panose="020F0502020204030204"/>
              </a:rPr>
              <a:t>(Japanese)</a:t>
            </a:r>
            <a:r>
              <a:rPr lang="en-US" altLang="zh-CN" sz="1200" dirty="0">
                <a:latin typeface="Calibri" panose="020F0502020204030204"/>
              </a:rPr>
              <a:t> </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Food Bank </a:t>
            </a:r>
            <a:r>
              <a:rPr lang="en-US" altLang="zh-CN" sz="1200" dirty="0"/>
              <a:t>Contact Caroline/</a:t>
            </a:r>
            <a:r>
              <a:rPr lang="en-US" altLang="zh-CN" sz="1200" dirty="0" err="1"/>
              <a:t>Dalice</a:t>
            </a:r>
            <a:endParaRPr lang="en-US" altLang="zh-CN" sz="1200" b="1" dirty="0">
              <a:latin typeface="Calibri" panose="020F0502020204030204"/>
            </a:endParaRP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Good News Flower Arrangement</a:t>
            </a:r>
            <a:br>
              <a:rPr lang="en-US" altLang="zh-CN" sz="1200" b="1" dirty="0">
                <a:latin typeface="Calibri" panose="020F0502020204030204"/>
              </a:rPr>
            </a:br>
            <a:r>
              <a:rPr lang="en-US" altLang="zh-CN" sz="1200" dirty="0">
                <a:latin typeface="Calibri" panose="020F0502020204030204"/>
              </a:rPr>
              <a:t>Annie Zhang: 027 3939345</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English Class</a:t>
            </a:r>
            <a:r>
              <a:rPr lang="zh-CN" altLang="en-US" sz="1200" b="1" dirty="0">
                <a:latin typeface="Calibri" panose="020F0502020204030204"/>
              </a:rPr>
              <a:t>：</a:t>
            </a:r>
            <a:endParaRPr lang="en-NZ" altLang="zh-CN" sz="1200" b="1" dirty="0">
              <a:latin typeface="Calibri" panose="020F0502020204030204"/>
            </a:endParaRPr>
          </a:p>
          <a:p>
            <a:pPr defTabSz="457200">
              <a:defRPr sz="1800" b="0" i="0" u="none" strike="noStrike" kern="0" cap="none" spc="0" baseline="0">
                <a:solidFill>
                  <a:srgbClr val="000000"/>
                </a:solidFill>
                <a:uFillTx/>
              </a:defRPr>
            </a:pPr>
            <a:r>
              <a:rPr lang="en-NZ" altLang="zh-CN" sz="1200" b="1" dirty="0">
                <a:latin typeface="Calibri" panose="020F0502020204030204"/>
              </a:rPr>
              <a:t>    </a:t>
            </a:r>
            <a:r>
              <a:rPr lang="en-NZ" altLang="zh-CN" sz="1200" dirty="0">
                <a:latin typeface="Calibri" panose="020F0502020204030204"/>
              </a:rPr>
              <a:t>E</a:t>
            </a:r>
            <a:r>
              <a:rPr lang="en-US" altLang="zh-CN" sz="1200" dirty="0">
                <a:latin typeface="Calibri" panose="020F0502020204030204"/>
              </a:rPr>
              <a:t>very Monday, 10-2 pm </a:t>
            </a:r>
          </a:p>
          <a:p>
            <a:pPr defTabSz="457200">
              <a:defRPr sz="1800" b="0" i="0" u="none" strike="noStrike" kern="0" cap="none" spc="0" baseline="0">
                <a:solidFill>
                  <a:srgbClr val="000000"/>
                </a:solidFill>
                <a:uFillTx/>
              </a:defRPr>
            </a:pPr>
            <a:r>
              <a:rPr lang="en-US" altLang="zh-CN" sz="1200" dirty="0">
                <a:latin typeface="Calibri" panose="020F0502020204030204"/>
              </a:rPr>
              <a:t>    Church downstairs</a:t>
            </a:r>
          </a:p>
          <a:p>
            <a:pPr defTabSz="457200">
              <a:defRPr sz="1800" b="0" i="0" u="none" strike="noStrike" kern="0" cap="none" spc="0" baseline="0">
                <a:solidFill>
                  <a:srgbClr val="000000"/>
                </a:solidFill>
                <a:uFillTx/>
              </a:defRPr>
            </a:pPr>
            <a:r>
              <a:rPr lang="en-US" altLang="zh-CN" sz="1200" dirty="0">
                <a:latin typeface="Calibri" panose="020F0502020204030204"/>
              </a:rPr>
              <a:t>    </a:t>
            </a:r>
            <a:r>
              <a:rPr lang="en-NZ" altLang="zh-CN" sz="1200" dirty="0">
                <a:latin typeface="Calibri" panose="020F0502020204030204"/>
              </a:rPr>
              <a:t>G</a:t>
            </a:r>
            <a:r>
              <a:rPr lang="en-US" altLang="zh-CN" sz="1200" dirty="0">
                <a:latin typeface="Calibri" panose="020F0502020204030204"/>
              </a:rPr>
              <a:t>race</a:t>
            </a:r>
            <a:r>
              <a:rPr lang="en-NZ" sz="1200" dirty="0"/>
              <a:t> (0226387288)</a:t>
            </a:r>
            <a:endParaRPr lang="en-US" altLang="zh-CN" sz="1200" dirty="0"/>
          </a:p>
          <a:p>
            <a:pPr defTabSz="457200">
              <a:defRPr sz="1800" b="0" i="0" u="none" strike="noStrike" kern="0" cap="none" spc="0" baseline="0">
                <a:solidFill>
                  <a:srgbClr val="000000"/>
                </a:solidFill>
                <a:uFillTx/>
              </a:defRPr>
            </a:pPr>
            <a:endParaRPr lang="en-US" altLang="zh-CN" sz="1200" dirty="0"/>
          </a:p>
        </p:txBody>
      </p:sp>
      <p:sp>
        <p:nvSpPr>
          <p:cNvPr id="17" name="Rectangle: Rounded Corners 16">
            <a:extLst>
              <a:ext uri="{FF2B5EF4-FFF2-40B4-BE49-F238E27FC236}">
                <a16:creationId xmlns:a16="http://schemas.microsoft.com/office/drawing/2014/main" id="{45809E9A-C858-B6C5-F532-C47C42F65609}"/>
              </a:ext>
            </a:extLst>
          </p:cNvPr>
          <p:cNvSpPr/>
          <p:nvPr/>
        </p:nvSpPr>
        <p:spPr>
          <a:xfrm>
            <a:off x="6342220" y="5586037"/>
            <a:ext cx="2628825" cy="1425404"/>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Bible League </a:t>
            </a:r>
          </a:p>
          <a:p>
            <a:pPr algn="ctr"/>
            <a:r>
              <a:rPr lang="en-US" altLang="zh-CN" sz="1400" b="1" u="sng" dirty="0">
                <a:solidFill>
                  <a:schemeClr val="tx1"/>
                </a:solidFill>
              </a:rPr>
              <a:t>The Philip Project</a:t>
            </a:r>
          </a:p>
          <a:p>
            <a:pPr algn="ctr"/>
            <a:r>
              <a:rPr lang="en-US" altLang="zh-CN" sz="500" dirty="0">
                <a:solidFill>
                  <a:schemeClr val="tx1"/>
                </a:solidFill>
              </a:rPr>
              <a:t> </a:t>
            </a:r>
          </a:p>
          <a:p>
            <a:pPr algn="ctr"/>
            <a:r>
              <a:rPr lang="en-US" altLang="zh-CN" sz="1200" dirty="0">
                <a:solidFill>
                  <a:schemeClr val="tx1"/>
                </a:solidFill>
              </a:rPr>
              <a:t>13</a:t>
            </a:r>
            <a:r>
              <a:rPr lang="en-US" altLang="zh-CN" sz="1200" baseline="30000" dirty="0">
                <a:solidFill>
                  <a:schemeClr val="tx1"/>
                </a:solidFill>
              </a:rPr>
              <a:t>th</a:t>
            </a:r>
            <a:r>
              <a:rPr lang="en-US" altLang="zh-CN" sz="1200" dirty="0">
                <a:solidFill>
                  <a:schemeClr val="tx1"/>
                </a:solidFill>
              </a:rPr>
              <a:t> July </a:t>
            </a:r>
          </a:p>
          <a:p>
            <a:pPr algn="ctr"/>
            <a:r>
              <a:rPr lang="en-US" altLang="zh-CN" sz="1200" dirty="0">
                <a:solidFill>
                  <a:schemeClr val="tx1"/>
                </a:solidFill>
              </a:rPr>
              <a:t>9.30 - 4.30 pm @ church</a:t>
            </a:r>
          </a:p>
          <a:p>
            <a:pPr algn="ctr"/>
            <a:r>
              <a:rPr lang="en-US" altLang="zh-CN" sz="1200" dirty="0">
                <a:solidFill>
                  <a:schemeClr val="tx1"/>
                </a:solidFill>
              </a:rPr>
              <a:t>Please register at the back of the auditorium. </a:t>
            </a:r>
          </a:p>
        </p:txBody>
      </p:sp>
      <p:sp>
        <p:nvSpPr>
          <p:cNvPr id="12" name="Rectangle: Rounded Corners 11">
            <a:extLst>
              <a:ext uri="{FF2B5EF4-FFF2-40B4-BE49-F238E27FC236}">
                <a16:creationId xmlns:a16="http://schemas.microsoft.com/office/drawing/2014/main" id="{41D2343F-AFEC-E95F-F079-20E7D14F115A}"/>
              </a:ext>
            </a:extLst>
          </p:cNvPr>
          <p:cNvSpPr/>
          <p:nvPr/>
        </p:nvSpPr>
        <p:spPr>
          <a:xfrm>
            <a:off x="6342220" y="4063878"/>
            <a:ext cx="2628825" cy="1313715"/>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Quiz Night</a:t>
            </a:r>
          </a:p>
          <a:p>
            <a:pPr algn="ctr"/>
            <a:endParaRPr lang="en-US" altLang="zh-CN" sz="500" dirty="0">
              <a:solidFill>
                <a:schemeClr val="tx1"/>
              </a:solidFill>
            </a:endParaRPr>
          </a:p>
          <a:p>
            <a:pPr algn="ctr"/>
            <a:r>
              <a:rPr lang="en-US" altLang="zh-CN" sz="1200" dirty="0">
                <a:solidFill>
                  <a:schemeClr val="tx1"/>
                </a:solidFill>
              </a:rPr>
              <a:t>Time:  5pm-7:30pm 20th July, </a:t>
            </a:r>
          </a:p>
          <a:p>
            <a:pPr algn="ctr"/>
            <a:r>
              <a:rPr lang="en-US" altLang="zh-CN" sz="1200" dirty="0">
                <a:solidFill>
                  <a:schemeClr val="tx1"/>
                </a:solidFill>
              </a:rPr>
              <a:t>@church downstairs.</a:t>
            </a:r>
          </a:p>
          <a:p>
            <a:pPr algn="ctr"/>
            <a:r>
              <a:rPr lang="en-US" altLang="zh-CN" sz="1200" dirty="0">
                <a:solidFill>
                  <a:schemeClr val="tx1"/>
                </a:solidFill>
              </a:rPr>
              <a:t>Sign up in groups of 5, everyone is invited, any age and any language</a:t>
            </a:r>
            <a:r>
              <a:rPr lang="en-NZ" altLang="zh-CN" sz="1200" dirty="0">
                <a:solidFill>
                  <a:schemeClr val="tx1"/>
                </a:solidFill>
              </a:rPr>
              <a:t>.</a:t>
            </a:r>
            <a:endParaRPr lang="en-US" altLang="zh-CN" sz="1200"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BF3FC9BC1CC048BB3588478BDE664E" ma:contentTypeVersion="10" ma:contentTypeDescription="Create a new document." ma:contentTypeScope="" ma:versionID="2565e56f5352d2d7b78741311bd992b1">
  <xsd:schema xmlns:xsd="http://www.w3.org/2001/XMLSchema" xmlns:xs="http://www.w3.org/2001/XMLSchema" xmlns:p="http://schemas.microsoft.com/office/2006/metadata/properties" xmlns:ns2="c2d9cb71-a9ca-481f-99f2-00284961d3fc" targetNamespace="http://schemas.microsoft.com/office/2006/metadata/properties" ma:root="true" ma:fieldsID="83ac8d19199bcdc3d09deacc396ec60d" ns2:_="">
    <xsd:import namespace="c2d9cb71-a9ca-481f-99f2-00284961d3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d9cb71-a9ca-481f-99f2-00284961d3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308ED4-089B-4679-804A-E7D683F13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d9cb71-a9ca-481f-99f2-00284961d3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BF8288-8C98-4D28-8021-499E32BCE447}">
  <ds:schemaRefs>
    <ds:schemaRef ds:uri="http://schemas.microsoft.com/sharepoint/v3/contenttype/forms"/>
  </ds:schemaRefs>
</ds:datastoreItem>
</file>

<file path=customXml/itemProps3.xml><?xml version="1.0" encoding="utf-8"?>
<ds:datastoreItem xmlns:ds="http://schemas.openxmlformats.org/officeDocument/2006/customXml" ds:itemID="{2A165623-34FF-489C-8487-16FE56101470}">
  <ds:schemaRefs>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c2d9cb71-a9ca-481f-99f2-00284961d3fc"/>
    <ds:schemaRef ds:uri="http://purl.org/dc/dcmitype/"/>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Office%20Theme</Template>
  <TotalTime>100559</TotalTime>
  <Words>1315</Words>
  <Application>Microsoft Office PowerPoint</Application>
  <PresentationFormat>Custom</PresentationFormat>
  <Paragraphs>115</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DengXian</vt: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 Branc</dc:creator>
  <cp:lastModifiedBy>Office</cp:lastModifiedBy>
  <cp:revision>3323</cp:revision>
  <cp:lastPrinted>2024-05-16T23:10:43Z</cp:lastPrinted>
  <dcterms:created xsi:type="dcterms:W3CDTF">2016-04-12T21:55:00Z</dcterms:created>
  <dcterms:modified xsi:type="dcterms:W3CDTF">2024-05-23T23:07:43Z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y fmtid="{D5CDD505-2E9C-101B-9397-08002B2CF9AE}" pid="3" name="ContentTypeId">
    <vt:lpwstr>0x010100B2BF3FC9BC1CC048BB3588478BDE664E</vt:lpwstr>
  </property>
</Properties>
</file>