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07939-F0ED-4603-B9C8-E638C8B99A5D}" v="9" dt="2024-01-18T21:41:00.7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87" d="100"/>
          <a:sy n="87" d="100"/>
        </p:scale>
        <p:origin x="2244" y="102"/>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Yeh" userId="ced442c3-c9e4-4325-8a3e-f4f2cd5f09e8" providerId="ADAL" clId="{E93DD7BE-AC56-4C9A-AC4B-4A21FBC1BA74}"/>
    <pc:docChg chg="modSld">
      <pc:chgData name="David Yeh" userId="ced442c3-c9e4-4325-8a3e-f4f2cd5f09e8" providerId="ADAL" clId="{E93DD7BE-AC56-4C9A-AC4B-4A21FBC1BA74}" dt="2024-01-16T23:07:30.743" v="8" actId="20577"/>
      <pc:docMkLst>
        <pc:docMk/>
      </pc:docMkLst>
      <pc:sldChg chg="modSp mod">
        <pc:chgData name="David Yeh" userId="ced442c3-c9e4-4325-8a3e-f4f2cd5f09e8" providerId="ADAL" clId="{E93DD7BE-AC56-4C9A-AC4B-4A21FBC1BA74}" dt="2024-01-16T23:07:30.743" v="8" actId="20577"/>
        <pc:sldMkLst>
          <pc:docMk/>
          <pc:sldMk cId="0" sldId="257"/>
        </pc:sldMkLst>
        <pc:spChg chg="mod">
          <ac:chgData name="David Yeh" userId="ced442c3-c9e4-4325-8a3e-f4f2cd5f09e8" providerId="ADAL" clId="{E93DD7BE-AC56-4C9A-AC4B-4A21FBC1BA74}" dt="2024-01-16T23:07:30.743" v="8" actId="20577"/>
          <ac:spMkLst>
            <pc:docMk/>
            <pc:sldMk cId="0" sldId="257"/>
            <ac:spMk id="22" creationId="{10CACB0A-3F9C-45FF-97B3-6895DBA013AD}"/>
          </ac:spMkLst>
        </pc:spChg>
      </pc:sldChg>
    </pc:docChg>
  </pc:docChgLst>
  <pc:docChgLst>
    <pc:chgData name="Wendy Liu" userId="555135d3-8375-474e-9499-bef597c17be0" providerId="ADAL" clId="{48907939-F0ED-4603-B9C8-E638C8B99A5D}"/>
    <pc:docChg chg="modSld">
      <pc:chgData name="Wendy Liu" userId="555135d3-8375-474e-9499-bef597c17be0" providerId="ADAL" clId="{48907939-F0ED-4603-B9C8-E638C8B99A5D}" dt="2024-01-18T21:54:07.005" v="408" actId="20577"/>
      <pc:docMkLst>
        <pc:docMk/>
      </pc:docMkLst>
      <pc:sldChg chg="addSp delSp modSp mod">
        <pc:chgData name="Wendy Liu" userId="555135d3-8375-474e-9499-bef597c17be0" providerId="ADAL" clId="{48907939-F0ED-4603-B9C8-E638C8B99A5D}" dt="2024-01-18T21:43:15.079" v="174" actId="20577"/>
        <pc:sldMkLst>
          <pc:docMk/>
          <pc:sldMk cId="0" sldId="256"/>
        </pc:sldMkLst>
        <pc:spChg chg="mod">
          <ac:chgData name="Wendy Liu" userId="555135d3-8375-474e-9499-bef597c17be0" providerId="ADAL" clId="{48907939-F0ED-4603-B9C8-E638C8B99A5D}" dt="2024-01-18T21:39:14.604" v="152" actId="20577"/>
          <ac:spMkLst>
            <pc:docMk/>
            <pc:sldMk cId="0" sldId="256"/>
            <ac:spMk id="5" creationId="{00000000-0000-0000-0000-000000000000}"/>
          </ac:spMkLst>
        </pc:spChg>
        <pc:spChg chg="mod">
          <ac:chgData name="Wendy Liu" userId="555135d3-8375-474e-9499-bef597c17be0" providerId="ADAL" clId="{48907939-F0ED-4603-B9C8-E638C8B99A5D}" dt="2024-01-18T21:30:15.334" v="30" actId="14100"/>
          <ac:spMkLst>
            <pc:docMk/>
            <pc:sldMk cId="0" sldId="256"/>
            <ac:spMk id="12" creationId="{370CD447-7D6C-3C55-E1AD-B7322810CD72}"/>
          </ac:spMkLst>
        </pc:spChg>
        <pc:spChg chg="mod">
          <ac:chgData name="Wendy Liu" userId="555135d3-8375-474e-9499-bef597c17be0" providerId="ADAL" clId="{48907939-F0ED-4603-B9C8-E638C8B99A5D}" dt="2024-01-18T21:33:32.130" v="50" actId="115"/>
          <ac:spMkLst>
            <pc:docMk/>
            <pc:sldMk cId="0" sldId="256"/>
            <ac:spMk id="14" creationId="{DAFF46FC-EF4B-1D26-C4DC-6A9DA7727DCC}"/>
          </ac:spMkLst>
        </pc:spChg>
        <pc:spChg chg="mod">
          <ac:chgData name="Wendy Liu" userId="555135d3-8375-474e-9499-bef597c17be0" providerId="ADAL" clId="{48907939-F0ED-4603-B9C8-E638C8B99A5D}" dt="2024-01-18T21:43:15.079" v="174" actId="20577"/>
          <ac:spMkLst>
            <pc:docMk/>
            <pc:sldMk cId="0" sldId="256"/>
            <ac:spMk id="21" creationId="{4BD818F6-9F5E-3408-67E5-3D111FA357A8}"/>
          </ac:spMkLst>
        </pc:spChg>
        <pc:graphicFrameChg chg="mod modGraphic">
          <ac:chgData name="Wendy Liu" userId="555135d3-8375-474e-9499-bef597c17be0" providerId="ADAL" clId="{48907939-F0ED-4603-B9C8-E638C8B99A5D}" dt="2024-01-18T21:38:29.032" v="122" actId="14100"/>
          <ac:graphicFrameMkLst>
            <pc:docMk/>
            <pc:sldMk cId="0" sldId="256"/>
            <ac:graphicFrameMk id="8" creationId="{F29F8119-11A9-8562-994E-2DE097339E6F}"/>
          </ac:graphicFrameMkLst>
        </pc:graphicFrameChg>
        <pc:picChg chg="add mod">
          <ac:chgData name="Wendy Liu" userId="555135d3-8375-474e-9499-bef597c17be0" providerId="ADAL" clId="{48907939-F0ED-4603-B9C8-E638C8B99A5D}" dt="2024-01-18T21:30:08.228" v="29" actId="14100"/>
          <ac:picMkLst>
            <pc:docMk/>
            <pc:sldMk cId="0" sldId="256"/>
            <ac:picMk id="2" creationId="{4BBEED19-737E-1FFA-6181-4CD6C1FA5929}"/>
          </ac:picMkLst>
        </pc:picChg>
        <pc:picChg chg="del">
          <ac:chgData name="Wendy Liu" userId="555135d3-8375-474e-9499-bef597c17be0" providerId="ADAL" clId="{48907939-F0ED-4603-B9C8-E638C8B99A5D}" dt="2024-01-18T21:20:24.421" v="0" actId="478"/>
          <ac:picMkLst>
            <pc:docMk/>
            <pc:sldMk cId="0" sldId="256"/>
            <ac:picMk id="1026" creationId="{E1E0EDD2-4C04-B1A8-756C-025CD2194D5D}"/>
          </ac:picMkLst>
        </pc:picChg>
      </pc:sldChg>
      <pc:sldChg chg="modSp mod">
        <pc:chgData name="Wendy Liu" userId="555135d3-8375-474e-9499-bef597c17be0" providerId="ADAL" clId="{48907939-F0ED-4603-B9C8-E638C8B99A5D}" dt="2024-01-18T21:54:07.005" v="408" actId="20577"/>
        <pc:sldMkLst>
          <pc:docMk/>
          <pc:sldMk cId="0" sldId="257"/>
        </pc:sldMkLst>
        <pc:spChg chg="mod">
          <ac:chgData name="Wendy Liu" userId="555135d3-8375-474e-9499-bef597c17be0" providerId="ADAL" clId="{48907939-F0ED-4603-B9C8-E638C8B99A5D}" dt="2024-01-18T21:44:49.134" v="179" actId="14100"/>
          <ac:spMkLst>
            <pc:docMk/>
            <pc:sldMk cId="0" sldId="257"/>
            <ac:spMk id="2" creationId="{F49023FC-A1E3-BC55-058A-34C4022773A2}"/>
          </ac:spMkLst>
        </pc:spChg>
        <pc:spChg chg="mod">
          <ac:chgData name="Wendy Liu" userId="555135d3-8375-474e-9499-bef597c17be0" providerId="ADAL" clId="{48907939-F0ED-4603-B9C8-E638C8B99A5D}" dt="2024-01-18T21:45:03.687" v="181" actId="14100"/>
          <ac:spMkLst>
            <pc:docMk/>
            <pc:sldMk cId="0" sldId="257"/>
            <ac:spMk id="3" creationId="{53BF6292-ADA8-066B-C6E1-EE175D0B0E8E}"/>
          </ac:spMkLst>
        </pc:spChg>
        <pc:spChg chg="mod">
          <ac:chgData name="Wendy Liu" userId="555135d3-8375-474e-9499-bef597c17be0" providerId="ADAL" clId="{48907939-F0ED-4603-B9C8-E638C8B99A5D}" dt="2024-01-18T21:54:07.005" v="408" actId="20577"/>
          <ac:spMkLst>
            <pc:docMk/>
            <pc:sldMk cId="0" sldId="257"/>
            <ac:spMk id="8" creationId="{85D82B32-0E7D-043F-B3C7-B997995E3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8/03/2024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8/03/2024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8/03/2024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8/03/2024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8/03/2024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8/03/2024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8/03/2024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8/03/2024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8/03/2024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8/03/2024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8/03/2024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8/03/2024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8/03/2024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Cross and sanctified life</a:t>
            </a: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a:t>
            </a:r>
            <a:r>
              <a:rPr lang="fr-FR" altLang="zh-CN" sz="2200" b="1" dirty="0" err="1">
                <a:solidFill>
                  <a:schemeClr val="tx1"/>
                </a:solidFill>
              </a:rPr>
              <a:t>Hebrews</a:t>
            </a:r>
            <a:r>
              <a:rPr lang="fr-FR" altLang="zh-CN" sz="2200" b="1" dirty="0">
                <a:solidFill>
                  <a:schemeClr val="tx1"/>
                </a:solidFill>
              </a:rPr>
              <a:t> 10:8-14 </a:t>
            </a: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a:t>
            </a:r>
            <a:r>
              <a:rPr lang="en-US" altLang="zh-CN" sz="2200" b="1" dirty="0">
                <a:solidFill>
                  <a:schemeClr val="tx1"/>
                </a:solidFill>
              </a:rPr>
              <a:t>Pastor David</a:t>
            </a:r>
          </a:p>
          <a:p>
            <a:pPr marL="0" indent="0" algn="ctr">
              <a:buNone/>
            </a:pPr>
            <a:endParaRPr lang="en-NZ" altLang="zh-CN" sz="22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10 M</a:t>
            </a:r>
            <a:r>
              <a:rPr lang="en-US" altLang="zh-CN" sz="2400" b="1" i="0" u="none" strike="noStrike" kern="1200" cap="none" spc="0" baseline="0" dirty="0">
                <a:solidFill>
                  <a:srgbClr val="000000"/>
                </a:solidFill>
                <a:uFillTx/>
                <a:latin typeface="Calibri" panose="020F0502020204030204"/>
              </a:rPr>
              <a:t>arch</a:t>
            </a:r>
            <a:r>
              <a:rPr lang="en-US" sz="2400" b="1" i="0" u="none" strike="noStrike" kern="1200" cap="none" spc="0" baseline="0" dirty="0">
                <a:solidFill>
                  <a:srgbClr val="000000"/>
                </a:solidFill>
                <a:uFillTx/>
                <a:latin typeface="Calibri" panose="020F0502020204030204"/>
              </a:rPr>
              <a:t>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701702" y="374871"/>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155981" y="6578917"/>
            <a:ext cx="5913166" cy="1969770"/>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400" b="1" u="sng" dirty="0"/>
              <a:t>VERSE FOR THE WEEK</a:t>
            </a:r>
            <a:r>
              <a:rPr lang="en-US" altLang="zh-CN" sz="1400" b="1" u="sng" dirty="0"/>
              <a:t>— Hebrews 10:8-14 </a:t>
            </a:r>
            <a:r>
              <a:rPr lang="en-US" sz="1200" dirty="0"/>
              <a:t>8 First he said, “Sacrifices and offerings, burnt offerings and sin offerings you did not desire, nor were you pleased with them”—though they were offered in accordance with the law. 9 Then he said, “Here I am, I have come to do your will.” He sets aside the first to establish the second. 10 And by that will, we have been made holy through the sacrifice of the body of Jesus Christ once for all.11 Day after day every priest stands and performs his religious duties; again and again he offers the same sacrifices, which can never take away sins. 12 But when this priest had offered for all time one sacrifice for sins, he sat down at the right hand of God, 13 and since that time he waits for his enemies to be made his footstool. 14 For by one sacrifice he has made perfect forever those who are being made holy.</a:t>
            </a:r>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670862102"/>
              </p:ext>
            </p:extLst>
          </p:nvPr>
        </p:nvGraphicFramePr>
        <p:xfrm>
          <a:off x="3735191" y="3668497"/>
          <a:ext cx="2523518" cy="3059372"/>
        </p:xfrm>
        <a:graphic>
          <a:graphicData uri="http://schemas.openxmlformats.org/drawingml/2006/table">
            <a:tbl>
              <a:tblPr/>
              <a:tblGrid>
                <a:gridCol w="1356871">
                  <a:extLst>
                    <a:ext uri="{9D8B030D-6E8A-4147-A177-3AD203B41FA5}">
                      <a16:colId xmlns:a16="http://schemas.microsoft.com/office/drawing/2014/main" val="2098118127"/>
                    </a:ext>
                  </a:extLst>
                </a:gridCol>
                <a:gridCol w="1166647">
                  <a:extLst>
                    <a:ext uri="{9D8B030D-6E8A-4147-A177-3AD203B41FA5}">
                      <a16:colId xmlns:a16="http://schemas.microsoft.com/office/drawing/2014/main" val="588163276"/>
                    </a:ext>
                  </a:extLst>
                </a:gridCol>
              </a:tblGrid>
              <a:tr h="310919">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35542">
                <a:tc>
                  <a:txBody>
                    <a:bodyPr/>
                    <a:lstStyle/>
                    <a:p>
                      <a:pPr algn="l"/>
                      <a:r>
                        <a:rPr lang="en-NZ" sz="12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114,000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382506">
                <a:tc>
                  <a:txBody>
                    <a:bodyPr/>
                    <a:lstStyle/>
                    <a:p>
                      <a:pPr algn="l"/>
                      <a:r>
                        <a:rPr lang="en-NZ" sz="12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1,132,700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276261">
                <a:tc>
                  <a:txBody>
                    <a:bodyPr/>
                    <a:lstStyle/>
                    <a:p>
                      <a:pPr algn="l"/>
                      <a:r>
                        <a:rPr lang="en-NZ" sz="12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t>Avar</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35542">
                <a:tc>
                  <a:txBody>
                    <a:bodyPr/>
                    <a:lstStyle/>
                    <a:p>
                      <a:pPr algn="l"/>
                      <a:r>
                        <a:rPr lang="en-NZ" sz="12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 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382506">
                <a:tc>
                  <a:txBody>
                    <a:bodyPr/>
                    <a:lstStyle/>
                    <a:p>
                      <a:pPr algn="l"/>
                      <a:r>
                        <a:rPr lang="en-NZ" sz="12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New Testament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382506">
                <a:tc>
                  <a:txBody>
                    <a:bodyPr/>
                    <a:lstStyle/>
                    <a:p>
                      <a:pPr algn="l"/>
                      <a:r>
                        <a:rPr lang="en-NZ" sz="12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35542">
                <a:tc>
                  <a:txBody>
                    <a:bodyPr/>
                    <a:lstStyle/>
                    <a:p>
                      <a:pPr algn="l"/>
                      <a:r>
                        <a:rPr lang="en-NZ" sz="12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382506">
                <a:tc>
                  <a:txBody>
                    <a:bodyPr/>
                    <a:lstStyle/>
                    <a:p>
                      <a:pPr algn="l"/>
                      <a:r>
                        <a:rPr lang="en-NZ" sz="1200" b="0" i="0" dirty="0">
                          <a:effectLst/>
                        </a:rPr>
                        <a:t>Audio Recordings: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35542">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2" name="TextBox 11">
            <a:extLst>
              <a:ext uri="{FF2B5EF4-FFF2-40B4-BE49-F238E27FC236}">
                <a16:creationId xmlns:a16="http://schemas.microsoft.com/office/drawing/2014/main" id="{370CD447-7D6C-3C55-E1AD-B7322810CD72}"/>
              </a:ext>
            </a:extLst>
          </p:cNvPr>
          <p:cNvSpPr txBox="1"/>
          <p:nvPr/>
        </p:nvSpPr>
        <p:spPr>
          <a:xfrm>
            <a:off x="155981" y="370184"/>
            <a:ext cx="3593893" cy="6401753"/>
          </a:xfrm>
          <a:prstGeom prst="rect">
            <a:avLst/>
          </a:prstGeom>
          <a:noFill/>
        </p:spPr>
        <p:txBody>
          <a:bodyPr wrap="square">
            <a:spAutoFit/>
          </a:bodyPr>
          <a:lstStyle/>
          <a:p>
            <a:pPr algn="l"/>
            <a:r>
              <a:rPr lang="en-US" altLang="zh-CN" sz="1400" b="1" dirty="0" err="1">
                <a:effectLst/>
              </a:rPr>
              <a:t>Maarulal</a:t>
            </a:r>
            <a:r>
              <a:rPr lang="en-US" altLang="zh-CN" sz="1400" b="1" dirty="0">
                <a:effectLst/>
              </a:rPr>
              <a:t> Avar in Azerbaijan </a:t>
            </a:r>
          </a:p>
          <a:p>
            <a:pPr algn="l"/>
            <a:endParaRPr lang="en-US" altLang="zh-CN" sz="1200" dirty="0">
              <a:effectLst/>
            </a:endParaRPr>
          </a:p>
          <a:p>
            <a:pPr algn="l"/>
            <a:r>
              <a:rPr lang="en-US" altLang="zh-CN" sz="1200" dirty="0">
                <a:effectLst/>
              </a:rPr>
              <a:t>Avar people are the largest linguistic group of Dagestan in Russia and historically the most powerful. Honor/shame is a high code, deeply ingrained in the Avar cultural psyche. This is true throughout all of the Dagestani people groups, but perhaps most pronounced in the Avar. Some of them live in nearby Azerbaijan.</a:t>
            </a:r>
          </a:p>
          <a:p>
            <a:pPr algn="l"/>
            <a:endParaRPr lang="en-US" altLang="zh-CN" sz="1200" dirty="0">
              <a:effectLst/>
            </a:endParaRPr>
          </a:p>
          <a:p>
            <a:pPr algn="l"/>
            <a:r>
              <a:rPr lang="en-US" altLang="zh-CN" sz="1200" b="1" u="sng" dirty="0">
                <a:effectLst/>
              </a:rPr>
              <a:t>Ministry Obstacles: </a:t>
            </a:r>
            <a:r>
              <a:rPr lang="en-US" altLang="zh-CN" sz="1200" dirty="0">
                <a:effectLst/>
              </a:rPr>
              <a:t>The cultural affinity for revenge prevents them from forgiving or repenting, two things essential for a relationship with the living God.</a:t>
            </a:r>
          </a:p>
          <a:p>
            <a:pPr algn="l"/>
            <a:endParaRPr lang="en-US" altLang="zh-CN" sz="1200" dirty="0">
              <a:effectLst/>
            </a:endParaRPr>
          </a:p>
          <a:p>
            <a:pPr algn="l"/>
            <a:r>
              <a:rPr lang="en-US" altLang="zh-CN" sz="1200" b="1" u="sng" dirty="0">
                <a:effectLst/>
              </a:rPr>
              <a:t>Outreach Ideas</a:t>
            </a:r>
            <a:r>
              <a:rPr lang="en-US" altLang="zh-CN" sz="1200" u="sng" dirty="0">
                <a:effectLst/>
              </a:rPr>
              <a:t>: </a:t>
            </a:r>
            <a:r>
              <a:rPr lang="en-US" altLang="zh-CN" sz="1200" dirty="0">
                <a:effectLst/>
              </a:rPr>
              <a:t>Hope of grace is springing up among the Avar. There are now several Avar believers! The New Testament has been completed in the Avar language, as well as Genesis, Proverbs, Ruth and Jonah.</a:t>
            </a:r>
          </a:p>
          <a:p>
            <a:pPr algn="l"/>
            <a:endParaRPr lang="en-US" altLang="zh-CN" sz="1200" dirty="0">
              <a:effectLst/>
            </a:endParaRPr>
          </a:p>
          <a:p>
            <a:pPr algn="l"/>
            <a:r>
              <a:rPr lang="en-US" altLang="zh-CN" sz="1200" b="1" u="sng" dirty="0">
                <a:effectLst/>
              </a:rPr>
              <a:t>Scripture Focus: </a:t>
            </a:r>
            <a:r>
              <a:rPr lang="en-US" altLang="zh-CN" sz="1200" dirty="0">
                <a:effectLst/>
              </a:rPr>
              <a:t>"The LORD is my strength and my shield; in him my heart trusts, and I am helped; my heart exults, and with my song I give thanks to him."  Psalm 28:7</a:t>
            </a:r>
          </a:p>
          <a:p>
            <a:pPr algn="l"/>
            <a:endParaRPr lang="en-US" altLang="zh-CN" sz="1200" dirty="0">
              <a:effectLst/>
            </a:endParaRPr>
          </a:p>
          <a:p>
            <a:pPr algn="l"/>
            <a:r>
              <a:rPr lang="en-US" altLang="zh-CN" sz="1200" b="1" u="sng" dirty="0">
                <a:effectLst/>
              </a:rPr>
              <a:t>Prayer Focus: </a:t>
            </a:r>
            <a:r>
              <a:rPr lang="en-US" altLang="zh-CN" sz="1200" dirty="0">
                <a:effectLst/>
              </a:rPr>
              <a:t>Thank almighty God for new believers among the Avar! Pray for blessings upon God's Word in Avar. Pray for men and women of peace in each Avar town and village to be keys to welcoming the love of God, the grace of Jesus and the power of the Holy Spirit into each Avar household. Pray for dreams and visions among open-hearted Avar, both young and old. Pray for courageous men and women to find Christ's grace by the power of the Holy Spirit.</a:t>
            </a:r>
          </a:p>
        </p:txBody>
      </p:sp>
      <p:pic>
        <p:nvPicPr>
          <p:cNvPr id="1026" name="Picture 2" descr="Map of Avar, Maarulal in Azerbaijan">
            <a:extLst>
              <a:ext uri="{FF2B5EF4-FFF2-40B4-BE49-F238E27FC236}">
                <a16:creationId xmlns:a16="http://schemas.microsoft.com/office/drawing/2014/main" id="{35A47F33-FD9B-3AD3-CC1C-8647B0BAB40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01702" y="651870"/>
            <a:ext cx="2439253" cy="32340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7432804"/>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take root in the Rock of Christ downward, and bear the fruit of the Holy Spirit. </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a:t>
            </a:r>
            <a:r>
              <a:rPr lang="en-US" altLang="zh-CN" sz="1200" dirty="0"/>
              <a:t>ray for Ming, Kevin, Joyce and Shuping for their therapies.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Please pray for all brothers and sisters who are on vacation overseas. May the Lord keep their journey safe and take care of their health.</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altLang="zh-CN" sz="1200" dirty="0"/>
                <a:t>17</a:t>
              </a:r>
              <a:r>
                <a:rPr lang="en-NZ" altLang="zh-CN" sz="1200" baseline="30000" dirty="0"/>
                <a:t>th</a:t>
              </a:r>
              <a:r>
                <a:rPr lang="en-NZ" altLang="zh-CN" sz="1200" dirty="0"/>
                <a:t> March</a:t>
              </a:r>
              <a:endParaRPr lang="en-NZ" sz="1200" b="1" dirty="0"/>
            </a:p>
            <a:p>
              <a:pPr algn="just">
                <a:spcBef>
                  <a:spcPts val="600"/>
                </a:spcBef>
              </a:pPr>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a:t>
              </a:r>
              <a:r>
                <a:rPr lang="en-US" altLang="zh-CN" sz="1200" dirty="0"/>
                <a:t>each month </a:t>
              </a:r>
              <a:r>
                <a:rPr lang="en-NZ" sz="1200" dirty="0"/>
                <a:t>7:30pm </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9351120" y="7196943"/>
            <a:ext cx="2908527" cy="1092607"/>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 upon your requests.</a:t>
            </a:r>
          </a:p>
        </p:txBody>
      </p:sp>
      <p:sp>
        <p:nvSpPr>
          <p:cNvPr id="16" name="Rectangle: Rounded Corners 15">
            <a:extLst>
              <a:ext uri="{FF2B5EF4-FFF2-40B4-BE49-F238E27FC236}">
                <a16:creationId xmlns:a16="http://schemas.microsoft.com/office/drawing/2014/main" id="{829D60E5-7067-0BF1-4DBF-86F762F13E72}"/>
              </a:ext>
            </a:extLst>
          </p:cNvPr>
          <p:cNvSpPr/>
          <p:nvPr/>
        </p:nvSpPr>
        <p:spPr>
          <a:xfrm>
            <a:off x="6373109" y="5691733"/>
            <a:ext cx="2628825" cy="100763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Youth Easter Camp 2024</a:t>
            </a:r>
          </a:p>
          <a:p>
            <a:pPr algn="ctr"/>
            <a:endParaRPr lang="en-US" altLang="zh-CN" sz="500" dirty="0">
              <a:solidFill>
                <a:schemeClr val="tx1"/>
              </a:solidFill>
            </a:endParaRPr>
          </a:p>
          <a:p>
            <a:pPr algn="ctr"/>
            <a:r>
              <a:rPr lang="en-US" altLang="zh-CN" sz="1200" dirty="0">
                <a:solidFill>
                  <a:schemeClr val="tx1"/>
                </a:solidFill>
              </a:rPr>
              <a:t>28</a:t>
            </a:r>
            <a:r>
              <a:rPr lang="en-US" altLang="zh-CN" sz="1200" baseline="30000" dirty="0">
                <a:solidFill>
                  <a:schemeClr val="tx1"/>
                </a:solidFill>
              </a:rPr>
              <a:t>th</a:t>
            </a:r>
            <a:r>
              <a:rPr lang="en-US" altLang="zh-CN" sz="1200" dirty="0">
                <a:solidFill>
                  <a:schemeClr val="tx1"/>
                </a:solidFill>
              </a:rPr>
              <a:t> Mar – 1</a:t>
            </a:r>
            <a:r>
              <a:rPr lang="en-US" altLang="zh-CN" sz="1200" baseline="30000" dirty="0">
                <a:solidFill>
                  <a:schemeClr val="tx1"/>
                </a:solidFill>
              </a:rPr>
              <a:t>st</a:t>
            </a:r>
            <a:r>
              <a:rPr lang="en-US" altLang="zh-CN" sz="1200" dirty="0">
                <a:solidFill>
                  <a:schemeClr val="tx1"/>
                </a:solidFill>
              </a:rPr>
              <a:t> Apr, </a:t>
            </a:r>
          </a:p>
          <a:p>
            <a:pPr algn="ctr"/>
            <a:r>
              <a:rPr lang="en-US" altLang="zh-CN" sz="1200" dirty="0">
                <a:solidFill>
                  <a:schemeClr val="tx1"/>
                </a:solidFill>
              </a:rPr>
              <a:t>donations are welcomed,</a:t>
            </a:r>
          </a:p>
          <a:p>
            <a:pPr algn="ctr"/>
            <a:r>
              <a:rPr lang="en-US" altLang="zh-CN" sz="1200" dirty="0">
                <a:solidFill>
                  <a:schemeClr val="tx1"/>
                </a:solidFill>
              </a:rPr>
              <a:t>please see Ps Bijoy for more detail</a:t>
            </a:r>
          </a:p>
        </p:txBody>
      </p:sp>
      <p:sp>
        <p:nvSpPr>
          <p:cNvPr id="3" name="Rectangle: Rounded Corners 2">
            <a:extLst>
              <a:ext uri="{FF2B5EF4-FFF2-40B4-BE49-F238E27FC236}">
                <a16:creationId xmlns:a16="http://schemas.microsoft.com/office/drawing/2014/main" id="{01AA6B63-A8A9-25C6-EF2F-590F6049FF94}"/>
              </a:ext>
            </a:extLst>
          </p:cNvPr>
          <p:cNvSpPr/>
          <p:nvPr/>
        </p:nvSpPr>
        <p:spPr>
          <a:xfrm>
            <a:off x="6373109" y="4339225"/>
            <a:ext cx="2628825" cy="1064882"/>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err="1">
                <a:solidFill>
                  <a:schemeClr val="tx1"/>
                </a:solidFill>
              </a:rPr>
              <a:t>Piaopiao</a:t>
            </a:r>
            <a:r>
              <a:rPr lang="en-US" altLang="zh-CN" sz="1400" b="1" u="sng" dirty="0">
                <a:solidFill>
                  <a:schemeClr val="tx1"/>
                </a:solidFill>
              </a:rPr>
              <a:t> Long </a:t>
            </a:r>
          </a:p>
          <a:p>
            <a:pPr algn="ctr"/>
            <a:r>
              <a:rPr lang="en-US" altLang="zh-CN" sz="1400" b="1" u="sng" dirty="0">
                <a:solidFill>
                  <a:schemeClr val="tx1"/>
                </a:solidFill>
              </a:rPr>
              <a:t>Special Conference </a:t>
            </a:r>
          </a:p>
          <a:p>
            <a:pPr algn="ctr"/>
            <a:r>
              <a:rPr lang="en-US" altLang="zh-CN" sz="1400" b="1" u="sng" dirty="0">
                <a:solidFill>
                  <a:schemeClr val="tx1"/>
                </a:solidFill>
              </a:rPr>
              <a:t>was cancelled </a:t>
            </a:r>
          </a:p>
        </p:txBody>
      </p:sp>
      <p:sp>
        <p:nvSpPr>
          <p:cNvPr id="2" name="Rectangle: Rounded Corners 1">
            <a:extLst>
              <a:ext uri="{FF2B5EF4-FFF2-40B4-BE49-F238E27FC236}">
                <a16:creationId xmlns:a16="http://schemas.microsoft.com/office/drawing/2014/main" id="{81ECB000-7810-3B36-868F-C079CB3C1132}"/>
              </a:ext>
            </a:extLst>
          </p:cNvPr>
          <p:cNvSpPr/>
          <p:nvPr/>
        </p:nvSpPr>
        <p:spPr>
          <a:xfrm>
            <a:off x="6358685" y="2773770"/>
            <a:ext cx="2628825" cy="1326328"/>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Paint Party</a:t>
            </a:r>
          </a:p>
          <a:p>
            <a:pPr algn="ctr"/>
            <a:endParaRPr lang="en-US" altLang="zh-CN" sz="500" dirty="0">
              <a:solidFill>
                <a:schemeClr val="tx1"/>
              </a:solidFill>
            </a:endParaRPr>
          </a:p>
          <a:p>
            <a:pPr algn="ctr"/>
            <a:r>
              <a:rPr lang="en-US" altLang="zh-CN" sz="1200" dirty="0">
                <a:solidFill>
                  <a:schemeClr val="tx1"/>
                </a:solidFill>
              </a:rPr>
              <a:t>Time:  16 Mar(Sat) 4-7pm</a:t>
            </a:r>
          </a:p>
          <a:p>
            <a:pPr algn="ctr"/>
            <a:r>
              <a:rPr lang="en-US" altLang="zh-CN" sz="1200" dirty="0">
                <a:solidFill>
                  <a:schemeClr val="tx1"/>
                </a:solidFill>
              </a:rPr>
              <a:t>@church downstairs, supplies provided, free, </a:t>
            </a:r>
          </a:p>
          <a:p>
            <a:pPr algn="ctr"/>
            <a:r>
              <a:rPr lang="en-US" altLang="zh-CN" sz="1200" dirty="0">
                <a:solidFill>
                  <a:schemeClr val="tx1"/>
                </a:solidFill>
              </a:rPr>
              <a:t>please see </a:t>
            </a:r>
            <a:r>
              <a:rPr lang="en-US" altLang="zh-CN" sz="1200" dirty="0" err="1">
                <a:solidFill>
                  <a:schemeClr val="tx1"/>
                </a:solidFill>
              </a:rPr>
              <a:t>Trixi</a:t>
            </a:r>
            <a:r>
              <a:rPr lang="en-US" altLang="zh-CN" sz="1200" dirty="0">
                <a:solidFill>
                  <a:schemeClr val="tx1"/>
                </a:solidFill>
              </a:rPr>
              <a:t> for more information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BF8288-8C98-4D28-8021-499E32BCE447}">
  <ds:schemaRefs>
    <ds:schemaRef ds:uri="http://schemas.microsoft.com/sharepoint/v3/contenttype/forms"/>
  </ds:schemaRefs>
</ds:datastoreItem>
</file>

<file path=customXml/itemProps2.xml><?xml version="1.0" encoding="utf-8"?>
<ds:datastoreItem xmlns:ds="http://schemas.openxmlformats.org/officeDocument/2006/customXml" ds:itemID="{2A165623-34FF-489C-8487-16FE56101470}">
  <ds:schemaRefs>
    <ds:schemaRef ds:uri="http://purl.org/dc/dcmitype/"/>
    <ds:schemaRef ds:uri="http://schemas.microsoft.com/office/infopath/2007/PartnerControls"/>
    <ds:schemaRef ds:uri="http://schemas.microsoft.com/office/2006/documentManagement/types"/>
    <ds:schemaRef ds:uri="http://purl.org/dc/terms/"/>
    <ds:schemaRef ds:uri="c2d9cb71-a9ca-481f-99f2-00284961d3fc"/>
    <ds:schemaRef ds:uri="http://www.w3.org/XML/1998/namespace"/>
    <ds:schemaRef ds:uri="http://schemas.microsoft.com/office/2006/metadata/propertie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Office%20Theme</Template>
  <TotalTime>99470</TotalTime>
  <Words>1355</Words>
  <Application>Microsoft Office PowerPoint</Application>
  <PresentationFormat>Custom</PresentationFormat>
  <Paragraphs>107</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3266</cp:revision>
  <cp:lastPrinted>2024-03-07T22:12:03Z</cp:lastPrinted>
  <dcterms:created xsi:type="dcterms:W3CDTF">2016-04-12T21:55:00Z</dcterms:created>
  <dcterms:modified xsi:type="dcterms:W3CDTF">2024-03-07T22:12:07Z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