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7"/>
  </p:notesMasterIdLst>
  <p:sldIdLst>
    <p:sldId id="256" r:id="rId5"/>
    <p:sldId id="257" r:id="rId6"/>
  </p:sldIdLst>
  <p:sldSz cx="12241213" cy="8640763"/>
  <p:notesSz cx="6800850" cy="99329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721">
          <p15:clr>
            <a:srgbClr val="A4A3A4"/>
          </p15:clr>
        </p15:guide>
        <p15:guide id="2" pos="3855">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BCC Office" initials="MO" lastIdx="3" clrIdx="0">
    <p:extLst>
      <p:ext uri="{19B8F6BF-5375-455C-9EA6-DF929625EA0E}">
        <p15:presenceInfo xmlns:p15="http://schemas.microsoft.com/office/powerpoint/2012/main" userId="fe651ecf9ea9ebf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8907939-F0ED-4603-B9C8-E638C8B99A5D}" v="9" dt="2024-01-18T21:41:00.761"/>
  </p1510:revLst>
</p1510:revInfo>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7668" autoAdjust="0"/>
    <p:restoredTop sz="95995" autoAdjust="0"/>
  </p:normalViewPr>
  <p:slideViewPr>
    <p:cSldViewPr snapToGrid="0">
      <p:cViewPr varScale="1">
        <p:scale>
          <a:sx n="87" d="100"/>
          <a:sy n="87" d="100"/>
        </p:scale>
        <p:origin x="2244" y="102"/>
      </p:cViewPr>
      <p:guideLst>
        <p:guide orient="horz" pos="2721"/>
        <p:guide pos="3855"/>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vid Yeh" userId="ced442c3-c9e4-4325-8a3e-f4f2cd5f09e8" providerId="ADAL" clId="{E93DD7BE-AC56-4C9A-AC4B-4A21FBC1BA74}"/>
    <pc:docChg chg="modSld">
      <pc:chgData name="David Yeh" userId="ced442c3-c9e4-4325-8a3e-f4f2cd5f09e8" providerId="ADAL" clId="{E93DD7BE-AC56-4C9A-AC4B-4A21FBC1BA74}" dt="2024-01-16T23:07:30.743" v="8" actId="20577"/>
      <pc:docMkLst>
        <pc:docMk/>
      </pc:docMkLst>
      <pc:sldChg chg="modSp mod">
        <pc:chgData name="David Yeh" userId="ced442c3-c9e4-4325-8a3e-f4f2cd5f09e8" providerId="ADAL" clId="{E93DD7BE-AC56-4C9A-AC4B-4A21FBC1BA74}" dt="2024-01-16T23:07:30.743" v="8" actId="20577"/>
        <pc:sldMkLst>
          <pc:docMk/>
          <pc:sldMk cId="0" sldId="257"/>
        </pc:sldMkLst>
        <pc:spChg chg="mod">
          <ac:chgData name="David Yeh" userId="ced442c3-c9e4-4325-8a3e-f4f2cd5f09e8" providerId="ADAL" clId="{E93DD7BE-AC56-4C9A-AC4B-4A21FBC1BA74}" dt="2024-01-16T23:07:30.743" v="8" actId="20577"/>
          <ac:spMkLst>
            <pc:docMk/>
            <pc:sldMk cId="0" sldId="257"/>
            <ac:spMk id="22" creationId="{10CACB0A-3F9C-45FF-97B3-6895DBA013AD}"/>
          </ac:spMkLst>
        </pc:spChg>
      </pc:sldChg>
    </pc:docChg>
  </pc:docChgLst>
  <pc:docChgLst>
    <pc:chgData name="Wendy Liu" userId="555135d3-8375-474e-9499-bef597c17be0" providerId="ADAL" clId="{48907939-F0ED-4603-B9C8-E638C8B99A5D}"/>
    <pc:docChg chg="modSld">
      <pc:chgData name="Wendy Liu" userId="555135d3-8375-474e-9499-bef597c17be0" providerId="ADAL" clId="{48907939-F0ED-4603-B9C8-E638C8B99A5D}" dt="2024-01-18T21:54:07.005" v="408" actId="20577"/>
      <pc:docMkLst>
        <pc:docMk/>
      </pc:docMkLst>
      <pc:sldChg chg="addSp delSp modSp mod">
        <pc:chgData name="Wendy Liu" userId="555135d3-8375-474e-9499-bef597c17be0" providerId="ADAL" clId="{48907939-F0ED-4603-B9C8-E638C8B99A5D}" dt="2024-01-18T21:43:15.079" v="174" actId="20577"/>
        <pc:sldMkLst>
          <pc:docMk/>
          <pc:sldMk cId="0" sldId="256"/>
        </pc:sldMkLst>
        <pc:spChg chg="mod">
          <ac:chgData name="Wendy Liu" userId="555135d3-8375-474e-9499-bef597c17be0" providerId="ADAL" clId="{48907939-F0ED-4603-B9C8-E638C8B99A5D}" dt="2024-01-18T21:39:14.604" v="152" actId="20577"/>
          <ac:spMkLst>
            <pc:docMk/>
            <pc:sldMk cId="0" sldId="256"/>
            <ac:spMk id="5" creationId="{00000000-0000-0000-0000-000000000000}"/>
          </ac:spMkLst>
        </pc:spChg>
        <pc:spChg chg="mod">
          <ac:chgData name="Wendy Liu" userId="555135d3-8375-474e-9499-bef597c17be0" providerId="ADAL" clId="{48907939-F0ED-4603-B9C8-E638C8B99A5D}" dt="2024-01-18T21:30:15.334" v="30" actId="14100"/>
          <ac:spMkLst>
            <pc:docMk/>
            <pc:sldMk cId="0" sldId="256"/>
            <ac:spMk id="12" creationId="{370CD447-7D6C-3C55-E1AD-B7322810CD72}"/>
          </ac:spMkLst>
        </pc:spChg>
        <pc:spChg chg="mod">
          <ac:chgData name="Wendy Liu" userId="555135d3-8375-474e-9499-bef597c17be0" providerId="ADAL" clId="{48907939-F0ED-4603-B9C8-E638C8B99A5D}" dt="2024-01-18T21:33:32.130" v="50" actId="115"/>
          <ac:spMkLst>
            <pc:docMk/>
            <pc:sldMk cId="0" sldId="256"/>
            <ac:spMk id="14" creationId="{DAFF46FC-EF4B-1D26-C4DC-6A9DA7727DCC}"/>
          </ac:spMkLst>
        </pc:spChg>
        <pc:spChg chg="mod">
          <ac:chgData name="Wendy Liu" userId="555135d3-8375-474e-9499-bef597c17be0" providerId="ADAL" clId="{48907939-F0ED-4603-B9C8-E638C8B99A5D}" dt="2024-01-18T21:43:15.079" v="174" actId="20577"/>
          <ac:spMkLst>
            <pc:docMk/>
            <pc:sldMk cId="0" sldId="256"/>
            <ac:spMk id="21" creationId="{4BD818F6-9F5E-3408-67E5-3D111FA357A8}"/>
          </ac:spMkLst>
        </pc:spChg>
        <pc:graphicFrameChg chg="mod modGraphic">
          <ac:chgData name="Wendy Liu" userId="555135d3-8375-474e-9499-bef597c17be0" providerId="ADAL" clId="{48907939-F0ED-4603-B9C8-E638C8B99A5D}" dt="2024-01-18T21:38:29.032" v="122" actId="14100"/>
          <ac:graphicFrameMkLst>
            <pc:docMk/>
            <pc:sldMk cId="0" sldId="256"/>
            <ac:graphicFrameMk id="8" creationId="{F29F8119-11A9-8562-994E-2DE097339E6F}"/>
          </ac:graphicFrameMkLst>
        </pc:graphicFrameChg>
        <pc:picChg chg="add mod">
          <ac:chgData name="Wendy Liu" userId="555135d3-8375-474e-9499-bef597c17be0" providerId="ADAL" clId="{48907939-F0ED-4603-B9C8-E638C8B99A5D}" dt="2024-01-18T21:30:08.228" v="29" actId="14100"/>
          <ac:picMkLst>
            <pc:docMk/>
            <pc:sldMk cId="0" sldId="256"/>
            <ac:picMk id="2" creationId="{4BBEED19-737E-1FFA-6181-4CD6C1FA5929}"/>
          </ac:picMkLst>
        </pc:picChg>
        <pc:picChg chg="del">
          <ac:chgData name="Wendy Liu" userId="555135d3-8375-474e-9499-bef597c17be0" providerId="ADAL" clId="{48907939-F0ED-4603-B9C8-E638C8B99A5D}" dt="2024-01-18T21:20:24.421" v="0" actId="478"/>
          <ac:picMkLst>
            <pc:docMk/>
            <pc:sldMk cId="0" sldId="256"/>
            <ac:picMk id="1026" creationId="{E1E0EDD2-4C04-B1A8-756C-025CD2194D5D}"/>
          </ac:picMkLst>
        </pc:picChg>
      </pc:sldChg>
      <pc:sldChg chg="modSp mod">
        <pc:chgData name="Wendy Liu" userId="555135d3-8375-474e-9499-bef597c17be0" providerId="ADAL" clId="{48907939-F0ED-4603-B9C8-E638C8B99A5D}" dt="2024-01-18T21:54:07.005" v="408" actId="20577"/>
        <pc:sldMkLst>
          <pc:docMk/>
          <pc:sldMk cId="0" sldId="257"/>
        </pc:sldMkLst>
        <pc:spChg chg="mod">
          <ac:chgData name="Wendy Liu" userId="555135d3-8375-474e-9499-bef597c17be0" providerId="ADAL" clId="{48907939-F0ED-4603-B9C8-E638C8B99A5D}" dt="2024-01-18T21:44:49.134" v="179" actId="14100"/>
          <ac:spMkLst>
            <pc:docMk/>
            <pc:sldMk cId="0" sldId="257"/>
            <ac:spMk id="2" creationId="{F49023FC-A1E3-BC55-058A-34C4022773A2}"/>
          </ac:spMkLst>
        </pc:spChg>
        <pc:spChg chg="mod">
          <ac:chgData name="Wendy Liu" userId="555135d3-8375-474e-9499-bef597c17be0" providerId="ADAL" clId="{48907939-F0ED-4603-B9C8-E638C8B99A5D}" dt="2024-01-18T21:45:03.687" v="181" actId="14100"/>
          <ac:spMkLst>
            <pc:docMk/>
            <pc:sldMk cId="0" sldId="257"/>
            <ac:spMk id="3" creationId="{53BF6292-ADA8-066B-C6E1-EE175D0B0E8E}"/>
          </ac:spMkLst>
        </pc:spChg>
        <pc:spChg chg="mod">
          <ac:chgData name="Wendy Liu" userId="555135d3-8375-474e-9499-bef597c17be0" providerId="ADAL" clId="{48907939-F0ED-4603-B9C8-E638C8B99A5D}" dt="2024-01-18T21:54:07.005" v="408" actId="20577"/>
          <ac:spMkLst>
            <pc:docMk/>
            <pc:sldMk cId="0" sldId="257"/>
            <ac:spMk id="8" creationId="{85D82B32-0E7D-043F-B3C7-B997995E33A9}"/>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8475"/>
          </a:xfrm>
          <a:prstGeom prst="rect">
            <a:avLst/>
          </a:prstGeom>
        </p:spPr>
        <p:txBody>
          <a:bodyPr vert="horz" lIns="91435" tIns="45718" rIns="91435" bIns="45718" rtlCol="0"/>
          <a:lstStyle>
            <a:lvl1pPr algn="l">
              <a:defRPr sz="1200"/>
            </a:lvl1pPr>
          </a:lstStyle>
          <a:p>
            <a:endParaRPr lang="en-NZ"/>
          </a:p>
        </p:txBody>
      </p:sp>
      <p:sp>
        <p:nvSpPr>
          <p:cNvPr id="3" name="Date Placeholder 2"/>
          <p:cNvSpPr>
            <a:spLocks noGrp="1"/>
          </p:cNvSpPr>
          <p:nvPr>
            <p:ph type="dt" idx="1"/>
          </p:nvPr>
        </p:nvSpPr>
        <p:spPr>
          <a:xfrm>
            <a:off x="3852863" y="0"/>
            <a:ext cx="2946400" cy="498475"/>
          </a:xfrm>
          <a:prstGeom prst="rect">
            <a:avLst/>
          </a:prstGeom>
        </p:spPr>
        <p:txBody>
          <a:bodyPr vert="horz" lIns="91435" tIns="45718" rIns="91435" bIns="45718" rtlCol="0"/>
          <a:lstStyle>
            <a:lvl1pPr algn="r">
              <a:defRPr sz="1200"/>
            </a:lvl1pPr>
          </a:lstStyle>
          <a:p>
            <a:fld id="{FFB0C1A6-4624-4B4E-AA5A-04CFC4D61CDD}" type="datetimeFigureOut">
              <a:rPr lang="en-NZ" smtClean="0"/>
              <a:t>8/03/2024</a:t>
            </a:fld>
            <a:endParaRPr lang="en-NZ"/>
          </a:p>
        </p:txBody>
      </p:sp>
      <p:sp>
        <p:nvSpPr>
          <p:cNvPr id="4" name="Slide Image Placeholder 3"/>
          <p:cNvSpPr>
            <a:spLocks noGrp="1" noRot="1" noChangeAspect="1"/>
          </p:cNvSpPr>
          <p:nvPr>
            <p:ph type="sldImg" idx="2"/>
          </p:nvPr>
        </p:nvSpPr>
        <p:spPr>
          <a:xfrm>
            <a:off x="1025525" y="1241425"/>
            <a:ext cx="4749800" cy="3352800"/>
          </a:xfrm>
          <a:prstGeom prst="rect">
            <a:avLst/>
          </a:prstGeom>
          <a:noFill/>
          <a:ln w="12700">
            <a:solidFill>
              <a:prstClr val="black"/>
            </a:solidFill>
          </a:ln>
        </p:spPr>
        <p:txBody>
          <a:bodyPr vert="horz" lIns="91435" tIns="45718" rIns="91435" bIns="45718" rtlCol="0" anchor="ctr"/>
          <a:lstStyle/>
          <a:p>
            <a:endParaRPr lang="en-NZ"/>
          </a:p>
        </p:txBody>
      </p:sp>
      <p:sp>
        <p:nvSpPr>
          <p:cNvPr id="5" name="Notes Placeholder 4"/>
          <p:cNvSpPr>
            <a:spLocks noGrp="1"/>
          </p:cNvSpPr>
          <p:nvPr>
            <p:ph type="body" sz="quarter" idx="3"/>
          </p:nvPr>
        </p:nvSpPr>
        <p:spPr>
          <a:xfrm>
            <a:off x="679450" y="4779963"/>
            <a:ext cx="5441950" cy="3911600"/>
          </a:xfrm>
          <a:prstGeom prst="rect">
            <a:avLst/>
          </a:prstGeom>
        </p:spPr>
        <p:txBody>
          <a:bodyPr vert="horz" lIns="91435" tIns="45718" rIns="91435" bIns="4571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0" y="9434514"/>
            <a:ext cx="2946400" cy="498475"/>
          </a:xfrm>
          <a:prstGeom prst="rect">
            <a:avLst/>
          </a:prstGeom>
        </p:spPr>
        <p:txBody>
          <a:bodyPr vert="horz" lIns="91435" tIns="45718" rIns="91435" bIns="45718" rtlCol="0" anchor="b"/>
          <a:lstStyle>
            <a:lvl1pPr algn="l">
              <a:defRPr sz="1200"/>
            </a:lvl1pPr>
          </a:lstStyle>
          <a:p>
            <a:endParaRPr lang="en-NZ"/>
          </a:p>
        </p:txBody>
      </p:sp>
      <p:sp>
        <p:nvSpPr>
          <p:cNvPr id="7" name="Slide Number Placeholder 6"/>
          <p:cNvSpPr>
            <a:spLocks noGrp="1"/>
          </p:cNvSpPr>
          <p:nvPr>
            <p:ph type="sldNum" sz="quarter" idx="5"/>
          </p:nvPr>
        </p:nvSpPr>
        <p:spPr>
          <a:xfrm>
            <a:off x="3852863" y="9434514"/>
            <a:ext cx="2946400" cy="498475"/>
          </a:xfrm>
          <a:prstGeom prst="rect">
            <a:avLst/>
          </a:prstGeom>
        </p:spPr>
        <p:txBody>
          <a:bodyPr vert="horz" lIns="91435" tIns="45718" rIns="91435" bIns="45718" rtlCol="0" anchor="b"/>
          <a:lstStyle>
            <a:lvl1pPr algn="r">
              <a:defRPr sz="1200"/>
            </a:lvl1pPr>
          </a:lstStyle>
          <a:p>
            <a:fld id="{C7B27FB9-4BB6-4E6B-B56B-86DDF624E031}" type="slidenum">
              <a:rPr lang="en-NZ" smtClean="0"/>
              <a:t>‹#›</a:t>
            </a:fld>
            <a:endParaRPr lang="en-NZ"/>
          </a:p>
        </p:txBody>
      </p:sp>
    </p:spTree>
    <p:extLst>
      <p:ext uri="{BB962C8B-B14F-4D97-AF65-F5344CB8AC3E}">
        <p14:creationId xmlns:p14="http://schemas.microsoft.com/office/powerpoint/2010/main" val="18791585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5"/>
          </p:nvPr>
        </p:nvSpPr>
        <p:spPr/>
        <p:txBody>
          <a:bodyPr/>
          <a:lstStyle/>
          <a:p>
            <a:fld id="{C7B27FB9-4BB6-4E6B-B56B-86DDF624E031}" type="slidenum">
              <a:rPr lang="en-NZ" smtClean="0"/>
              <a:t>1</a:t>
            </a:fld>
            <a:endParaRPr lang="en-NZ"/>
          </a:p>
        </p:txBody>
      </p:sp>
    </p:spTree>
    <p:extLst>
      <p:ext uri="{BB962C8B-B14F-4D97-AF65-F5344CB8AC3E}">
        <p14:creationId xmlns:p14="http://schemas.microsoft.com/office/powerpoint/2010/main" val="38703355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txBox="1">
            <a:spLocks noGrp="1"/>
          </p:cNvSpPr>
          <p:nvPr>
            <p:ph type="ctrTitle"/>
          </p:nvPr>
        </p:nvSpPr>
        <p:spPr>
          <a:xfrm>
            <a:off x="1530147" y="1414128"/>
            <a:ext cx="9180914" cy="3008266"/>
          </a:xfrm>
        </p:spPr>
        <p:txBody>
          <a:bodyPr anchor="b" anchorCtr="1"/>
          <a:lstStyle>
            <a:lvl1pPr algn="ctr">
              <a:defRPr sz="6000"/>
            </a:lvl1pPr>
          </a:lstStyle>
          <a:p>
            <a:pPr lvl="0"/>
            <a:r>
              <a:rPr lang="en-US"/>
              <a:t>Click to edit Master title style</a:t>
            </a:r>
          </a:p>
        </p:txBody>
      </p:sp>
      <p:sp>
        <p:nvSpPr>
          <p:cNvPr id="3" name="Subtitle 2"/>
          <p:cNvSpPr txBox="1">
            <a:spLocks noGrp="1"/>
          </p:cNvSpPr>
          <p:nvPr>
            <p:ph type="subTitle" idx="1"/>
          </p:nvPr>
        </p:nvSpPr>
        <p:spPr>
          <a:xfrm>
            <a:off x="1530147" y="4538404"/>
            <a:ext cx="9180914" cy="2086185"/>
          </a:xfrm>
        </p:spPr>
        <p:txBody>
          <a:bodyPr anchorCtr="1"/>
          <a:lstStyle>
            <a:lvl1pPr marL="0" indent="0" algn="ctr">
              <a:buNone/>
              <a:defRPr sz="2400"/>
            </a:lvl1pPr>
          </a:lstStyle>
          <a:p>
            <a:pPr lvl="0"/>
            <a:r>
              <a:rPr lang="en-US"/>
              <a:t>Click to edit Master subtitle style</a:t>
            </a:r>
          </a:p>
        </p:txBody>
      </p:sp>
      <p:sp>
        <p:nvSpPr>
          <p:cNvPr id="4" name="Date Placeholder 3"/>
          <p:cNvSpPr txBox="1">
            <a:spLocks noGrp="1"/>
          </p:cNvSpPr>
          <p:nvPr>
            <p:ph type="dt" sz="half" idx="7"/>
          </p:nvPr>
        </p:nvSpPr>
        <p:spPr/>
        <p:txBody>
          <a:bodyPr/>
          <a:lstStyle>
            <a:lvl1pPr>
              <a:defRPr/>
            </a:lvl1pPr>
          </a:lstStyle>
          <a:p>
            <a:pPr lvl="0"/>
            <a:fld id="{38D1C8D7-7D39-4115-8458-9868283AA24B}" type="datetime1">
              <a:rPr lang="en-NZ"/>
              <a:t>8/03/2024</a:t>
            </a:fld>
            <a:endParaRPr lang="en-NZ"/>
          </a:p>
        </p:txBody>
      </p:sp>
      <p:sp>
        <p:nvSpPr>
          <p:cNvPr id="5" name="Footer Placeholder 4"/>
          <p:cNvSpPr txBox="1">
            <a:spLocks noGrp="1"/>
          </p:cNvSpPr>
          <p:nvPr>
            <p:ph type="ftr" sz="quarter" idx="9"/>
          </p:nvPr>
        </p:nvSpPr>
        <p:spPr/>
        <p:txBody>
          <a:bodyPr/>
          <a:lstStyle>
            <a:lvl1pPr>
              <a:defRPr/>
            </a:lvl1pPr>
          </a:lstStyle>
          <a:p>
            <a:pPr lvl="0"/>
            <a:endParaRPr lang="en-NZ"/>
          </a:p>
        </p:txBody>
      </p:sp>
      <p:sp>
        <p:nvSpPr>
          <p:cNvPr id="6" name="Slide Number Placeholder 5"/>
          <p:cNvSpPr txBox="1">
            <a:spLocks noGrp="1"/>
          </p:cNvSpPr>
          <p:nvPr>
            <p:ph type="sldNum" sz="quarter" idx="8"/>
          </p:nvPr>
        </p:nvSpPr>
        <p:spPr/>
        <p:txBody>
          <a:bodyPr/>
          <a:lstStyle>
            <a:lvl1pPr>
              <a:defRPr/>
            </a:lvl1pPr>
          </a:lstStyle>
          <a:p>
            <a:pPr lvl="0"/>
            <a:fld id="{7BAB76D5-A59F-48D7-A352-2B8B6554DBDB}" type="slidenum">
              <a:rPr/>
              <a:t>‹#›</a:t>
            </a:fld>
            <a:endParaRPr lang="en-N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Vertical Text Placeholder 2"/>
          <p:cNvSpPr txBox="1">
            <a:spLocks noGrp="1"/>
          </p:cNvSpPr>
          <p:nvPr>
            <p:ph type="body" orient="vert" idx="1" hasCustomPrompt="1"/>
          </p:nvPr>
        </p:nvSpPr>
        <p:spPr/>
        <p:txBody>
          <a:bodyPr vert="eaVert"/>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7"/>
          </p:nvPr>
        </p:nvSpPr>
        <p:spPr/>
        <p:txBody>
          <a:bodyPr/>
          <a:lstStyle>
            <a:lvl1pPr>
              <a:defRPr/>
            </a:lvl1pPr>
          </a:lstStyle>
          <a:p>
            <a:pPr lvl="0"/>
            <a:fld id="{4BBE7F28-FA8B-4CD8-B681-D0F0077E9026}" type="datetime1">
              <a:rPr lang="en-NZ"/>
              <a:t>8/03/2024</a:t>
            </a:fld>
            <a:endParaRPr lang="en-NZ"/>
          </a:p>
        </p:txBody>
      </p:sp>
      <p:sp>
        <p:nvSpPr>
          <p:cNvPr id="5" name="Footer Placeholder 4"/>
          <p:cNvSpPr txBox="1">
            <a:spLocks noGrp="1"/>
          </p:cNvSpPr>
          <p:nvPr>
            <p:ph type="ftr" sz="quarter" idx="9"/>
          </p:nvPr>
        </p:nvSpPr>
        <p:spPr/>
        <p:txBody>
          <a:bodyPr/>
          <a:lstStyle>
            <a:lvl1pPr>
              <a:defRPr/>
            </a:lvl1pPr>
          </a:lstStyle>
          <a:p>
            <a:pPr lvl="0"/>
            <a:endParaRPr lang="en-NZ"/>
          </a:p>
        </p:txBody>
      </p:sp>
      <p:sp>
        <p:nvSpPr>
          <p:cNvPr id="6" name="Slide Number Placeholder 5"/>
          <p:cNvSpPr txBox="1">
            <a:spLocks noGrp="1"/>
          </p:cNvSpPr>
          <p:nvPr>
            <p:ph type="sldNum" sz="quarter" idx="8"/>
          </p:nvPr>
        </p:nvSpPr>
        <p:spPr/>
        <p:txBody>
          <a:bodyPr/>
          <a:lstStyle>
            <a:lvl1pPr>
              <a:defRPr/>
            </a:lvl1pPr>
          </a:lstStyle>
          <a:p>
            <a:pPr lvl="0"/>
            <a:fld id="{4584A8B0-67F2-4674-B10F-335983039C9C}" type="slidenum">
              <a:rPr/>
              <a:t>‹#›</a:t>
            </a:fld>
            <a:endParaRPr lang="en-N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txBox="1">
            <a:spLocks noGrp="1"/>
          </p:cNvSpPr>
          <p:nvPr>
            <p:ph type="title" orient="vert"/>
          </p:nvPr>
        </p:nvSpPr>
        <p:spPr>
          <a:xfrm>
            <a:off x="8760116" y="460043"/>
            <a:ext cx="2639507" cy="7322643"/>
          </a:xfrm>
        </p:spPr>
        <p:txBody>
          <a:bodyPr vert="eaVert"/>
          <a:lstStyle>
            <a:lvl1pPr>
              <a:defRPr/>
            </a:lvl1pPr>
          </a:lstStyle>
          <a:p>
            <a:pPr lvl="0"/>
            <a:r>
              <a:rPr lang="en-US"/>
              <a:t>Click to edit Master title style</a:t>
            </a:r>
          </a:p>
        </p:txBody>
      </p:sp>
      <p:sp>
        <p:nvSpPr>
          <p:cNvPr id="3" name="Vertical Text Placeholder 2"/>
          <p:cNvSpPr txBox="1">
            <a:spLocks noGrp="1"/>
          </p:cNvSpPr>
          <p:nvPr>
            <p:ph type="body" orient="vert" idx="1" hasCustomPrompt="1"/>
          </p:nvPr>
        </p:nvSpPr>
        <p:spPr>
          <a:xfrm>
            <a:off x="841586" y="460043"/>
            <a:ext cx="7765514" cy="7322643"/>
          </a:xfrm>
        </p:spPr>
        <p:txBody>
          <a:bodyPr vert="eaVert"/>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7"/>
          </p:nvPr>
        </p:nvSpPr>
        <p:spPr/>
        <p:txBody>
          <a:bodyPr/>
          <a:lstStyle>
            <a:lvl1pPr>
              <a:defRPr/>
            </a:lvl1pPr>
          </a:lstStyle>
          <a:p>
            <a:pPr lvl="0"/>
            <a:fld id="{F67B43C8-B8FA-4FAB-AF17-9FAA5A1C823E}" type="datetime1">
              <a:rPr lang="en-NZ"/>
              <a:t>8/03/2024</a:t>
            </a:fld>
            <a:endParaRPr lang="en-NZ"/>
          </a:p>
        </p:txBody>
      </p:sp>
      <p:sp>
        <p:nvSpPr>
          <p:cNvPr id="5" name="Footer Placeholder 4"/>
          <p:cNvSpPr txBox="1">
            <a:spLocks noGrp="1"/>
          </p:cNvSpPr>
          <p:nvPr>
            <p:ph type="ftr" sz="quarter" idx="9"/>
          </p:nvPr>
        </p:nvSpPr>
        <p:spPr/>
        <p:txBody>
          <a:bodyPr/>
          <a:lstStyle>
            <a:lvl1pPr>
              <a:defRPr/>
            </a:lvl1pPr>
          </a:lstStyle>
          <a:p>
            <a:pPr lvl="0"/>
            <a:endParaRPr lang="en-NZ"/>
          </a:p>
        </p:txBody>
      </p:sp>
      <p:sp>
        <p:nvSpPr>
          <p:cNvPr id="6" name="Slide Number Placeholder 5"/>
          <p:cNvSpPr txBox="1">
            <a:spLocks noGrp="1"/>
          </p:cNvSpPr>
          <p:nvPr>
            <p:ph type="sldNum" sz="quarter" idx="8"/>
          </p:nvPr>
        </p:nvSpPr>
        <p:spPr/>
        <p:txBody>
          <a:bodyPr/>
          <a:lstStyle>
            <a:lvl1pPr>
              <a:defRPr/>
            </a:lvl1pPr>
          </a:lstStyle>
          <a:p>
            <a:pPr lvl="0"/>
            <a:fld id="{276E3E13-3601-4B34-B4C9-BBA3B1018F02}" type="slidenum">
              <a:rPr/>
              <a:t>‹#›</a:t>
            </a:fld>
            <a:endParaRPr lang="en-N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hasCustomPrompt="1"/>
          </p:nvPr>
        </p:nvSpPr>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7"/>
          </p:nvPr>
        </p:nvSpPr>
        <p:spPr/>
        <p:txBody>
          <a:bodyPr/>
          <a:lstStyle>
            <a:lvl1pPr>
              <a:defRPr/>
            </a:lvl1pPr>
          </a:lstStyle>
          <a:p>
            <a:pPr lvl="0"/>
            <a:fld id="{9F61F588-CAE5-4E72-8FF5-FF3DB8B591AF}" type="datetime1">
              <a:rPr lang="en-NZ"/>
              <a:t>8/03/2024</a:t>
            </a:fld>
            <a:endParaRPr lang="en-NZ"/>
          </a:p>
        </p:txBody>
      </p:sp>
      <p:sp>
        <p:nvSpPr>
          <p:cNvPr id="5" name="Footer Placeholder 4"/>
          <p:cNvSpPr txBox="1">
            <a:spLocks noGrp="1"/>
          </p:cNvSpPr>
          <p:nvPr>
            <p:ph type="ftr" sz="quarter" idx="9"/>
          </p:nvPr>
        </p:nvSpPr>
        <p:spPr/>
        <p:txBody>
          <a:bodyPr/>
          <a:lstStyle>
            <a:lvl1pPr>
              <a:defRPr/>
            </a:lvl1pPr>
          </a:lstStyle>
          <a:p>
            <a:pPr lvl="0"/>
            <a:endParaRPr lang="en-NZ"/>
          </a:p>
        </p:txBody>
      </p:sp>
      <p:sp>
        <p:nvSpPr>
          <p:cNvPr id="6" name="Slide Number Placeholder 5"/>
          <p:cNvSpPr txBox="1">
            <a:spLocks noGrp="1"/>
          </p:cNvSpPr>
          <p:nvPr>
            <p:ph type="sldNum" sz="quarter" idx="8"/>
          </p:nvPr>
        </p:nvSpPr>
        <p:spPr/>
        <p:txBody>
          <a:bodyPr/>
          <a:lstStyle>
            <a:lvl1pPr>
              <a:defRPr/>
            </a:lvl1pPr>
          </a:lstStyle>
          <a:p>
            <a:pPr lvl="0"/>
            <a:fld id="{706EAF5B-AC60-4C8F-A475-5698B0C412F7}" type="slidenum">
              <a:rPr/>
              <a:t>‹#›</a:t>
            </a:fld>
            <a:endParaRPr lang="en-N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txBox="1">
            <a:spLocks noGrp="1"/>
          </p:cNvSpPr>
          <p:nvPr>
            <p:ph type="title"/>
          </p:nvPr>
        </p:nvSpPr>
        <p:spPr>
          <a:xfrm>
            <a:off x="835212" y="2154189"/>
            <a:ext cx="10558046" cy="3594314"/>
          </a:xfrm>
        </p:spPr>
        <p:txBody>
          <a:bodyPr anchor="b"/>
          <a:lstStyle>
            <a:lvl1pPr>
              <a:defRPr sz="6000"/>
            </a:lvl1pPr>
          </a:lstStyle>
          <a:p>
            <a:pPr lvl="0"/>
            <a:r>
              <a:rPr lang="en-US"/>
              <a:t>Click to edit Master title style</a:t>
            </a:r>
          </a:p>
        </p:txBody>
      </p:sp>
      <p:sp>
        <p:nvSpPr>
          <p:cNvPr id="3" name="Text Placeholder 2"/>
          <p:cNvSpPr txBox="1">
            <a:spLocks noGrp="1"/>
          </p:cNvSpPr>
          <p:nvPr>
            <p:ph type="body" idx="1" hasCustomPrompt="1"/>
          </p:nvPr>
        </p:nvSpPr>
        <p:spPr>
          <a:xfrm>
            <a:off x="835212" y="5782510"/>
            <a:ext cx="10558046" cy="1890165"/>
          </a:xfrm>
        </p:spPr>
        <p:txBody>
          <a:bodyPr/>
          <a:lstStyle>
            <a:lvl1pPr marL="0" indent="0">
              <a:buNone/>
              <a:defRPr sz="2400">
                <a:solidFill>
                  <a:srgbClr val="898989"/>
                </a:solidFill>
              </a:defRPr>
            </a:lvl1pPr>
          </a:lstStyle>
          <a:p>
            <a:pPr lvl="0"/>
            <a:r>
              <a:rPr lang="en-US"/>
              <a:t>Edit Master text styles</a:t>
            </a:r>
          </a:p>
        </p:txBody>
      </p:sp>
      <p:sp>
        <p:nvSpPr>
          <p:cNvPr id="4" name="Date Placeholder 3"/>
          <p:cNvSpPr txBox="1">
            <a:spLocks noGrp="1"/>
          </p:cNvSpPr>
          <p:nvPr>
            <p:ph type="dt" sz="half" idx="7"/>
          </p:nvPr>
        </p:nvSpPr>
        <p:spPr/>
        <p:txBody>
          <a:bodyPr/>
          <a:lstStyle>
            <a:lvl1pPr>
              <a:defRPr/>
            </a:lvl1pPr>
          </a:lstStyle>
          <a:p>
            <a:pPr lvl="0"/>
            <a:fld id="{56CFF82F-8D54-4EF9-96CF-4AC51B71AE6B}" type="datetime1">
              <a:rPr lang="en-NZ"/>
              <a:t>8/03/2024</a:t>
            </a:fld>
            <a:endParaRPr lang="en-NZ"/>
          </a:p>
        </p:txBody>
      </p:sp>
      <p:sp>
        <p:nvSpPr>
          <p:cNvPr id="5" name="Footer Placeholder 4"/>
          <p:cNvSpPr txBox="1">
            <a:spLocks noGrp="1"/>
          </p:cNvSpPr>
          <p:nvPr>
            <p:ph type="ftr" sz="quarter" idx="9"/>
          </p:nvPr>
        </p:nvSpPr>
        <p:spPr/>
        <p:txBody>
          <a:bodyPr/>
          <a:lstStyle>
            <a:lvl1pPr>
              <a:defRPr/>
            </a:lvl1pPr>
          </a:lstStyle>
          <a:p>
            <a:pPr lvl="0"/>
            <a:endParaRPr lang="en-NZ"/>
          </a:p>
        </p:txBody>
      </p:sp>
      <p:sp>
        <p:nvSpPr>
          <p:cNvPr id="6" name="Slide Number Placeholder 5"/>
          <p:cNvSpPr txBox="1">
            <a:spLocks noGrp="1"/>
          </p:cNvSpPr>
          <p:nvPr>
            <p:ph type="sldNum" sz="quarter" idx="8"/>
          </p:nvPr>
        </p:nvSpPr>
        <p:spPr/>
        <p:txBody>
          <a:bodyPr/>
          <a:lstStyle>
            <a:lvl1pPr>
              <a:defRPr/>
            </a:lvl1pPr>
          </a:lstStyle>
          <a:p>
            <a:pPr lvl="0"/>
            <a:fld id="{50A96C85-450B-4988-9C8F-5B230FB8C2CF}" type="slidenum">
              <a:rPr/>
              <a:t>‹#›</a:t>
            </a:fld>
            <a:endParaRPr lang="en-N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hasCustomPrompt="1"/>
          </p:nvPr>
        </p:nvSpPr>
        <p:spPr>
          <a:xfrm>
            <a:off x="841586" y="2300200"/>
            <a:ext cx="5202515" cy="5482486"/>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txBox="1">
            <a:spLocks noGrp="1"/>
          </p:cNvSpPr>
          <p:nvPr>
            <p:ph idx="2" hasCustomPrompt="1"/>
          </p:nvPr>
        </p:nvSpPr>
        <p:spPr>
          <a:xfrm>
            <a:off x="6197117" y="2300200"/>
            <a:ext cx="5202515" cy="5482486"/>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txBox="1">
            <a:spLocks noGrp="1"/>
          </p:cNvSpPr>
          <p:nvPr>
            <p:ph type="dt" sz="half" idx="7"/>
          </p:nvPr>
        </p:nvSpPr>
        <p:spPr/>
        <p:txBody>
          <a:bodyPr/>
          <a:lstStyle>
            <a:lvl1pPr>
              <a:defRPr/>
            </a:lvl1pPr>
          </a:lstStyle>
          <a:p>
            <a:pPr lvl="0"/>
            <a:fld id="{6C9CB9D5-8B10-481D-A4A4-1FD61BEB15AD}" type="datetime1">
              <a:rPr lang="en-NZ"/>
              <a:t>8/03/2024</a:t>
            </a:fld>
            <a:endParaRPr lang="en-NZ"/>
          </a:p>
        </p:txBody>
      </p:sp>
      <p:sp>
        <p:nvSpPr>
          <p:cNvPr id="6" name="Footer Placeholder 5"/>
          <p:cNvSpPr txBox="1">
            <a:spLocks noGrp="1"/>
          </p:cNvSpPr>
          <p:nvPr>
            <p:ph type="ftr" sz="quarter" idx="9"/>
          </p:nvPr>
        </p:nvSpPr>
        <p:spPr/>
        <p:txBody>
          <a:bodyPr/>
          <a:lstStyle>
            <a:lvl1pPr>
              <a:defRPr/>
            </a:lvl1pPr>
          </a:lstStyle>
          <a:p>
            <a:pPr lvl="0"/>
            <a:endParaRPr lang="en-NZ"/>
          </a:p>
        </p:txBody>
      </p:sp>
      <p:sp>
        <p:nvSpPr>
          <p:cNvPr id="7" name="Slide Number Placeholder 6"/>
          <p:cNvSpPr txBox="1">
            <a:spLocks noGrp="1"/>
          </p:cNvSpPr>
          <p:nvPr>
            <p:ph type="sldNum" sz="quarter" idx="8"/>
          </p:nvPr>
        </p:nvSpPr>
        <p:spPr/>
        <p:txBody>
          <a:bodyPr/>
          <a:lstStyle>
            <a:lvl1pPr>
              <a:defRPr/>
            </a:lvl1pPr>
          </a:lstStyle>
          <a:p>
            <a:pPr lvl="0"/>
            <a:fld id="{BDA57EA5-0A17-4BCA-AC6B-0E947DC3DA7E}" type="slidenum">
              <a:rPr/>
              <a:t>‹#›</a:t>
            </a:fld>
            <a:endParaRPr lang="en-N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txBox="1">
            <a:spLocks noGrp="1"/>
          </p:cNvSpPr>
          <p:nvPr>
            <p:ph type="title"/>
          </p:nvPr>
        </p:nvSpPr>
        <p:spPr>
          <a:xfrm>
            <a:off x="843177" y="460043"/>
            <a:ext cx="10558046" cy="1670151"/>
          </a:xfrm>
        </p:spPr>
        <p:txBody>
          <a:bodyPr/>
          <a:lstStyle>
            <a:lvl1pPr>
              <a:defRPr/>
            </a:lvl1pPr>
          </a:lstStyle>
          <a:p>
            <a:pPr lvl="0"/>
            <a:r>
              <a:rPr lang="en-US"/>
              <a:t>Click to edit Master title style</a:t>
            </a:r>
          </a:p>
        </p:txBody>
      </p:sp>
      <p:sp>
        <p:nvSpPr>
          <p:cNvPr id="3" name="Text Placeholder 2"/>
          <p:cNvSpPr txBox="1">
            <a:spLocks noGrp="1"/>
          </p:cNvSpPr>
          <p:nvPr>
            <p:ph type="body" idx="1" hasCustomPrompt="1"/>
          </p:nvPr>
        </p:nvSpPr>
        <p:spPr>
          <a:xfrm>
            <a:off x="843177" y="2118189"/>
            <a:ext cx="5178603" cy="1038090"/>
          </a:xfrm>
        </p:spPr>
        <p:txBody>
          <a:bodyPr anchor="b"/>
          <a:lstStyle>
            <a:lvl1pPr marL="0" indent="0">
              <a:buNone/>
              <a:defRPr sz="2400" b="1"/>
            </a:lvl1pPr>
          </a:lstStyle>
          <a:p>
            <a:pPr lvl="0"/>
            <a:r>
              <a:rPr lang="en-US"/>
              <a:t>Edit Master text styles</a:t>
            </a:r>
          </a:p>
        </p:txBody>
      </p:sp>
      <p:sp>
        <p:nvSpPr>
          <p:cNvPr id="4" name="Content Placeholder 3"/>
          <p:cNvSpPr txBox="1">
            <a:spLocks noGrp="1"/>
          </p:cNvSpPr>
          <p:nvPr>
            <p:ph idx="2" hasCustomPrompt="1"/>
          </p:nvPr>
        </p:nvSpPr>
        <p:spPr>
          <a:xfrm>
            <a:off x="843177" y="3156280"/>
            <a:ext cx="5178603" cy="4642408"/>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txBox="1">
            <a:spLocks noGrp="1"/>
          </p:cNvSpPr>
          <p:nvPr>
            <p:ph type="body" idx="3" hasCustomPrompt="1"/>
          </p:nvPr>
        </p:nvSpPr>
        <p:spPr>
          <a:xfrm>
            <a:off x="6197117" y="2118189"/>
            <a:ext cx="5204106" cy="1038090"/>
          </a:xfrm>
        </p:spPr>
        <p:txBody>
          <a:bodyPr anchor="b"/>
          <a:lstStyle>
            <a:lvl1pPr marL="0" indent="0">
              <a:buNone/>
              <a:defRPr sz="2400" b="1"/>
            </a:lvl1pPr>
          </a:lstStyle>
          <a:p>
            <a:pPr lvl="0"/>
            <a:r>
              <a:rPr lang="en-US"/>
              <a:t>Edit Master text styles</a:t>
            </a:r>
          </a:p>
        </p:txBody>
      </p:sp>
      <p:sp>
        <p:nvSpPr>
          <p:cNvPr id="6" name="Content Placeholder 5"/>
          <p:cNvSpPr txBox="1">
            <a:spLocks noGrp="1"/>
          </p:cNvSpPr>
          <p:nvPr>
            <p:ph idx="4" hasCustomPrompt="1"/>
          </p:nvPr>
        </p:nvSpPr>
        <p:spPr>
          <a:xfrm>
            <a:off x="6197117" y="3156280"/>
            <a:ext cx="5204106" cy="4642408"/>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txBox="1">
            <a:spLocks noGrp="1"/>
          </p:cNvSpPr>
          <p:nvPr>
            <p:ph type="dt" sz="half" idx="7"/>
          </p:nvPr>
        </p:nvSpPr>
        <p:spPr/>
        <p:txBody>
          <a:bodyPr/>
          <a:lstStyle>
            <a:lvl1pPr>
              <a:defRPr/>
            </a:lvl1pPr>
          </a:lstStyle>
          <a:p>
            <a:pPr lvl="0"/>
            <a:fld id="{F6F2A53A-B494-439F-A944-956DA1681B5E}" type="datetime1">
              <a:rPr lang="en-NZ"/>
              <a:t>8/03/2024</a:t>
            </a:fld>
            <a:endParaRPr lang="en-NZ"/>
          </a:p>
        </p:txBody>
      </p:sp>
      <p:sp>
        <p:nvSpPr>
          <p:cNvPr id="8" name="Footer Placeholder 7"/>
          <p:cNvSpPr txBox="1">
            <a:spLocks noGrp="1"/>
          </p:cNvSpPr>
          <p:nvPr>
            <p:ph type="ftr" sz="quarter" idx="9"/>
          </p:nvPr>
        </p:nvSpPr>
        <p:spPr/>
        <p:txBody>
          <a:bodyPr/>
          <a:lstStyle>
            <a:lvl1pPr>
              <a:defRPr/>
            </a:lvl1pPr>
          </a:lstStyle>
          <a:p>
            <a:pPr lvl="0"/>
            <a:endParaRPr lang="en-NZ"/>
          </a:p>
        </p:txBody>
      </p:sp>
      <p:sp>
        <p:nvSpPr>
          <p:cNvPr id="9" name="Slide Number Placeholder 8"/>
          <p:cNvSpPr txBox="1">
            <a:spLocks noGrp="1"/>
          </p:cNvSpPr>
          <p:nvPr>
            <p:ph type="sldNum" sz="quarter" idx="8"/>
          </p:nvPr>
        </p:nvSpPr>
        <p:spPr/>
        <p:txBody>
          <a:bodyPr/>
          <a:lstStyle>
            <a:lvl1pPr>
              <a:defRPr/>
            </a:lvl1pPr>
          </a:lstStyle>
          <a:p>
            <a:pPr lvl="0"/>
            <a:fld id="{C38CB67B-1F96-4EF1-85CE-FA60D1C409EC}" type="slidenum">
              <a:rPr/>
              <a:t>‹#›</a:t>
            </a:fld>
            <a:endParaRPr lang="en-NZ"/>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Date Placeholder 2"/>
          <p:cNvSpPr txBox="1">
            <a:spLocks noGrp="1"/>
          </p:cNvSpPr>
          <p:nvPr>
            <p:ph type="dt" sz="half" idx="7"/>
          </p:nvPr>
        </p:nvSpPr>
        <p:spPr/>
        <p:txBody>
          <a:bodyPr/>
          <a:lstStyle>
            <a:lvl1pPr>
              <a:defRPr/>
            </a:lvl1pPr>
          </a:lstStyle>
          <a:p>
            <a:pPr lvl="0"/>
            <a:fld id="{903B2A7D-3658-440F-908F-72CE0C1DE51B}" type="datetime1">
              <a:rPr lang="en-NZ"/>
              <a:t>8/03/2024</a:t>
            </a:fld>
            <a:endParaRPr lang="en-NZ"/>
          </a:p>
        </p:txBody>
      </p:sp>
      <p:sp>
        <p:nvSpPr>
          <p:cNvPr id="4" name="Footer Placeholder 3"/>
          <p:cNvSpPr txBox="1">
            <a:spLocks noGrp="1"/>
          </p:cNvSpPr>
          <p:nvPr>
            <p:ph type="ftr" sz="quarter" idx="9"/>
          </p:nvPr>
        </p:nvSpPr>
        <p:spPr/>
        <p:txBody>
          <a:bodyPr/>
          <a:lstStyle>
            <a:lvl1pPr>
              <a:defRPr/>
            </a:lvl1pPr>
          </a:lstStyle>
          <a:p>
            <a:pPr lvl="0"/>
            <a:endParaRPr lang="en-NZ"/>
          </a:p>
        </p:txBody>
      </p:sp>
      <p:sp>
        <p:nvSpPr>
          <p:cNvPr id="5" name="Slide Number Placeholder 4"/>
          <p:cNvSpPr txBox="1">
            <a:spLocks noGrp="1"/>
          </p:cNvSpPr>
          <p:nvPr>
            <p:ph type="sldNum" sz="quarter" idx="8"/>
          </p:nvPr>
        </p:nvSpPr>
        <p:spPr/>
        <p:txBody>
          <a:bodyPr/>
          <a:lstStyle>
            <a:lvl1pPr>
              <a:defRPr/>
            </a:lvl1pPr>
          </a:lstStyle>
          <a:p>
            <a:pPr lvl="0"/>
            <a:fld id="{390131D0-1DFA-487C-B8A2-FCC61E5073B6}" type="slidenum">
              <a:rPr/>
              <a:t>‹#›</a:t>
            </a:fld>
            <a:endParaRPr lang="en-N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txBox="1">
            <a:spLocks noGrp="1"/>
          </p:cNvSpPr>
          <p:nvPr>
            <p:ph type="dt" sz="half" idx="7"/>
          </p:nvPr>
        </p:nvSpPr>
        <p:spPr/>
        <p:txBody>
          <a:bodyPr/>
          <a:lstStyle>
            <a:lvl1pPr>
              <a:defRPr/>
            </a:lvl1pPr>
          </a:lstStyle>
          <a:p>
            <a:pPr lvl="0"/>
            <a:fld id="{B3D6BA73-0BCC-4170-B273-E741E903B789}" type="datetime1">
              <a:rPr lang="en-NZ"/>
              <a:t>8/03/2024</a:t>
            </a:fld>
            <a:endParaRPr lang="en-NZ"/>
          </a:p>
        </p:txBody>
      </p:sp>
      <p:sp>
        <p:nvSpPr>
          <p:cNvPr id="3" name="Footer Placeholder 2"/>
          <p:cNvSpPr txBox="1">
            <a:spLocks noGrp="1"/>
          </p:cNvSpPr>
          <p:nvPr>
            <p:ph type="ftr" sz="quarter" idx="9"/>
          </p:nvPr>
        </p:nvSpPr>
        <p:spPr/>
        <p:txBody>
          <a:bodyPr/>
          <a:lstStyle>
            <a:lvl1pPr>
              <a:defRPr/>
            </a:lvl1pPr>
          </a:lstStyle>
          <a:p>
            <a:pPr lvl="0"/>
            <a:endParaRPr lang="en-NZ"/>
          </a:p>
        </p:txBody>
      </p:sp>
      <p:sp>
        <p:nvSpPr>
          <p:cNvPr id="4" name="Slide Number Placeholder 3"/>
          <p:cNvSpPr txBox="1">
            <a:spLocks noGrp="1"/>
          </p:cNvSpPr>
          <p:nvPr>
            <p:ph type="sldNum" sz="quarter" idx="8"/>
          </p:nvPr>
        </p:nvSpPr>
        <p:spPr/>
        <p:txBody>
          <a:bodyPr/>
          <a:lstStyle>
            <a:lvl1pPr>
              <a:defRPr/>
            </a:lvl1pPr>
          </a:lstStyle>
          <a:p>
            <a:pPr lvl="0"/>
            <a:fld id="{CCDDC595-2301-4C20-BFED-7978139413DE}" type="slidenum">
              <a:rPr/>
              <a:t>‹#›</a:t>
            </a:fld>
            <a:endParaRPr lang="en-N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843177" y="576053"/>
            <a:ext cx="3948114" cy="2016178"/>
          </a:xfrm>
        </p:spPr>
        <p:txBody>
          <a:bodyPr anchor="b"/>
          <a:lstStyle>
            <a:lvl1pPr>
              <a:defRPr sz="3200"/>
            </a:lvl1pPr>
          </a:lstStyle>
          <a:p>
            <a:pPr lvl="0"/>
            <a:r>
              <a:rPr lang="en-US"/>
              <a:t>Click to edit Master title style</a:t>
            </a:r>
          </a:p>
        </p:txBody>
      </p:sp>
      <p:sp>
        <p:nvSpPr>
          <p:cNvPr id="3" name="Content Placeholder 2"/>
          <p:cNvSpPr txBox="1">
            <a:spLocks noGrp="1"/>
          </p:cNvSpPr>
          <p:nvPr>
            <p:ph idx="1" hasCustomPrompt="1"/>
          </p:nvPr>
        </p:nvSpPr>
        <p:spPr>
          <a:xfrm>
            <a:off x="5204106" y="1244114"/>
            <a:ext cx="6197117" cy="6140543"/>
          </a:xfrm>
        </p:spPr>
        <p:txBody>
          <a:bodyPr/>
          <a:lstStyle>
            <a:lvl1pPr>
              <a:defRPr sz="3200"/>
            </a:lvl1pPr>
            <a:lvl2pPr>
              <a:defRPr sz="2800"/>
            </a:lvl2pPr>
            <a:lvl3pPr>
              <a:defRPr sz="2400"/>
            </a:lvl3pPr>
            <a:lvl4pPr>
              <a:defRPr sz="2000"/>
            </a:lvl4pPr>
            <a:lvl5pP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txBox="1">
            <a:spLocks noGrp="1"/>
          </p:cNvSpPr>
          <p:nvPr>
            <p:ph type="body" idx="2" hasCustomPrompt="1"/>
          </p:nvPr>
        </p:nvSpPr>
        <p:spPr>
          <a:xfrm>
            <a:off x="843177" y="2592232"/>
            <a:ext cx="3948114" cy="4802428"/>
          </a:xfrm>
        </p:spPr>
        <p:txBody>
          <a:bodyPr/>
          <a:lstStyle>
            <a:lvl1pPr marL="0" indent="0">
              <a:buNone/>
              <a:defRPr sz="1600"/>
            </a:lvl1pPr>
          </a:lstStyle>
          <a:p>
            <a:pPr lvl="0"/>
            <a:r>
              <a:rPr lang="en-US"/>
              <a:t>Edit Master text styles</a:t>
            </a:r>
          </a:p>
        </p:txBody>
      </p:sp>
      <p:sp>
        <p:nvSpPr>
          <p:cNvPr id="5" name="Date Placeholder 4"/>
          <p:cNvSpPr txBox="1">
            <a:spLocks noGrp="1"/>
          </p:cNvSpPr>
          <p:nvPr>
            <p:ph type="dt" sz="half" idx="7"/>
          </p:nvPr>
        </p:nvSpPr>
        <p:spPr/>
        <p:txBody>
          <a:bodyPr/>
          <a:lstStyle>
            <a:lvl1pPr>
              <a:defRPr/>
            </a:lvl1pPr>
          </a:lstStyle>
          <a:p>
            <a:pPr lvl="0"/>
            <a:fld id="{5EB22CA7-DD16-4EBF-94C5-E37D7A2D7EC4}" type="datetime1">
              <a:rPr lang="en-NZ"/>
              <a:t>8/03/2024</a:t>
            </a:fld>
            <a:endParaRPr lang="en-NZ"/>
          </a:p>
        </p:txBody>
      </p:sp>
      <p:sp>
        <p:nvSpPr>
          <p:cNvPr id="6" name="Footer Placeholder 5"/>
          <p:cNvSpPr txBox="1">
            <a:spLocks noGrp="1"/>
          </p:cNvSpPr>
          <p:nvPr>
            <p:ph type="ftr" sz="quarter" idx="9"/>
          </p:nvPr>
        </p:nvSpPr>
        <p:spPr/>
        <p:txBody>
          <a:bodyPr/>
          <a:lstStyle>
            <a:lvl1pPr>
              <a:defRPr/>
            </a:lvl1pPr>
          </a:lstStyle>
          <a:p>
            <a:pPr lvl="0"/>
            <a:endParaRPr lang="en-NZ"/>
          </a:p>
        </p:txBody>
      </p:sp>
      <p:sp>
        <p:nvSpPr>
          <p:cNvPr id="7" name="Slide Number Placeholder 6"/>
          <p:cNvSpPr txBox="1">
            <a:spLocks noGrp="1"/>
          </p:cNvSpPr>
          <p:nvPr>
            <p:ph type="sldNum" sz="quarter" idx="8"/>
          </p:nvPr>
        </p:nvSpPr>
        <p:spPr/>
        <p:txBody>
          <a:bodyPr/>
          <a:lstStyle>
            <a:lvl1pPr>
              <a:defRPr/>
            </a:lvl1pPr>
          </a:lstStyle>
          <a:p>
            <a:pPr lvl="0"/>
            <a:fld id="{9703BD26-3424-48AE-BEF8-F98826584894}" type="slidenum">
              <a:rPr/>
              <a:t>‹#›</a:t>
            </a:fld>
            <a:endParaRPr lang="en-N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843177" y="576053"/>
            <a:ext cx="3948114" cy="2016178"/>
          </a:xfrm>
        </p:spPr>
        <p:txBody>
          <a:bodyPr anchor="b"/>
          <a:lstStyle>
            <a:lvl1pPr>
              <a:defRPr sz="3200"/>
            </a:lvl1pPr>
          </a:lstStyle>
          <a:p>
            <a:pPr lvl="0"/>
            <a:r>
              <a:rPr lang="en-US"/>
              <a:t>Click to edit Master title style</a:t>
            </a:r>
          </a:p>
        </p:txBody>
      </p:sp>
      <p:sp>
        <p:nvSpPr>
          <p:cNvPr id="3" name="Picture Placeholder 2"/>
          <p:cNvSpPr txBox="1">
            <a:spLocks noGrp="1"/>
          </p:cNvSpPr>
          <p:nvPr>
            <p:ph type="pic" idx="1"/>
          </p:nvPr>
        </p:nvSpPr>
        <p:spPr>
          <a:xfrm>
            <a:off x="5204106" y="1244114"/>
            <a:ext cx="6197117" cy="6140543"/>
          </a:xfrm>
        </p:spPr>
        <p:txBody>
          <a:bodyPr/>
          <a:lstStyle>
            <a:lvl1pPr marL="0" indent="0">
              <a:buNone/>
              <a:defRPr sz="3200"/>
            </a:lvl1pPr>
          </a:lstStyle>
          <a:p>
            <a:pPr lvl="0"/>
            <a:r>
              <a:rPr lang="en-US"/>
              <a:t>Click icon to add picture</a:t>
            </a:r>
          </a:p>
        </p:txBody>
      </p:sp>
      <p:sp>
        <p:nvSpPr>
          <p:cNvPr id="4" name="Text Placeholder 3"/>
          <p:cNvSpPr txBox="1">
            <a:spLocks noGrp="1"/>
          </p:cNvSpPr>
          <p:nvPr>
            <p:ph type="body" idx="2" hasCustomPrompt="1"/>
          </p:nvPr>
        </p:nvSpPr>
        <p:spPr>
          <a:xfrm>
            <a:off x="843177" y="2592232"/>
            <a:ext cx="3948114" cy="4802428"/>
          </a:xfrm>
        </p:spPr>
        <p:txBody>
          <a:bodyPr/>
          <a:lstStyle>
            <a:lvl1pPr marL="0" indent="0">
              <a:buNone/>
              <a:defRPr sz="1600"/>
            </a:lvl1pPr>
          </a:lstStyle>
          <a:p>
            <a:pPr lvl="0"/>
            <a:r>
              <a:rPr lang="en-US"/>
              <a:t>Edit Master text styles</a:t>
            </a:r>
          </a:p>
        </p:txBody>
      </p:sp>
      <p:sp>
        <p:nvSpPr>
          <p:cNvPr id="5" name="Date Placeholder 4"/>
          <p:cNvSpPr txBox="1">
            <a:spLocks noGrp="1"/>
          </p:cNvSpPr>
          <p:nvPr>
            <p:ph type="dt" sz="half" idx="7"/>
          </p:nvPr>
        </p:nvSpPr>
        <p:spPr/>
        <p:txBody>
          <a:bodyPr/>
          <a:lstStyle>
            <a:lvl1pPr>
              <a:defRPr/>
            </a:lvl1pPr>
          </a:lstStyle>
          <a:p>
            <a:pPr lvl="0"/>
            <a:fld id="{D352734A-EEA1-41E6-A08F-E14AC60E88D3}" type="datetime1">
              <a:rPr lang="en-NZ"/>
              <a:t>8/03/2024</a:t>
            </a:fld>
            <a:endParaRPr lang="en-NZ"/>
          </a:p>
        </p:txBody>
      </p:sp>
      <p:sp>
        <p:nvSpPr>
          <p:cNvPr id="6" name="Footer Placeholder 5"/>
          <p:cNvSpPr txBox="1">
            <a:spLocks noGrp="1"/>
          </p:cNvSpPr>
          <p:nvPr>
            <p:ph type="ftr" sz="quarter" idx="9"/>
          </p:nvPr>
        </p:nvSpPr>
        <p:spPr/>
        <p:txBody>
          <a:bodyPr/>
          <a:lstStyle>
            <a:lvl1pPr>
              <a:defRPr/>
            </a:lvl1pPr>
          </a:lstStyle>
          <a:p>
            <a:pPr lvl="0"/>
            <a:endParaRPr lang="en-NZ"/>
          </a:p>
        </p:txBody>
      </p:sp>
      <p:sp>
        <p:nvSpPr>
          <p:cNvPr id="7" name="Slide Number Placeholder 6"/>
          <p:cNvSpPr txBox="1">
            <a:spLocks noGrp="1"/>
          </p:cNvSpPr>
          <p:nvPr>
            <p:ph type="sldNum" sz="quarter" idx="8"/>
          </p:nvPr>
        </p:nvSpPr>
        <p:spPr/>
        <p:txBody>
          <a:bodyPr/>
          <a:lstStyle>
            <a:lvl1pPr>
              <a:defRPr/>
            </a:lvl1pPr>
          </a:lstStyle>
          <a:p>
            <a:pPr lvl="0"/>
            <a:fld id="{F0DC65A9-FBF0-479F-AA2F-B06A6FE10590}" type="slidenum">
              <a:rPr/>
              <a:t>‹#›</a:t>
            </a:fld>
            <a:endParaRPr lang="en-N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txBox="1">
            <a:spLocks noGrp="1"/>
          </p:cNvSpPr>
          <p:nvPr>
            <p:ph type="title"/>
          </p:nvPr>
        </p:nvSpPr>
        <p:spPr>
          <a:xfrm>
            <a:off x="841586" y="460043"/>
            <a:ext cx="10558046" cy="1670151"/>
          </a:xfrm>
          <a:prstGeom prst="rect">
            <a:avLst/>
          </a:prstGeom>
          <a:noFill/>
          <a:ln>
            <a:noFill/>
          </a:ln>
        </p:spPr>
        <p:txBody>
          <a:bodyPr vert="horz" wrap="square" lIns="91440" tIns="45720" rIns="91440" bIns="45720" anchor="ctr" anchorCtr="0" compatLnSpc="1">
            <a:noAutofit/>
          </a:bodyPr>
          <a:lstStyle/>
          <a:p>
            <a:pPr lvl="0"/>
            <a:r>
              <a:rPr lang="en-US"/>
              <a:t>Click to edit Master title style</a:t>
            </a:r>
          </a:p>
        </p:txBody>
      </p:sp>
      <p:sp>
        <p:nvSpPr>
          <p:cNvPr id="3" name="Text Placeholder 2"/>
          <p:cNvSpPr txBox="1">
            <a:spLocks noGrp="1"/>
          </p:cNvSpPr>
          <p:nvPr>
            <p:ph type="body" idx="1"/>
          </p:nvPr>
        </p:nvSpPr>
        <p:spPr>
          <a:xfrm>
            <a:off x="841586" y="2300200"/>
            <a:ext cx="10558046" cy="5482486"/>
          </a:xfrm>
          <a:prstGeom prst="rect">
            <a:avLst/>
          </a:prstGeom>
          <a:noFill/>
          <a:ln>
            <a:noFill/>
          </a:ln>
        </p:spPr>
        <p:txBody>
          <a:bodyPr vert="horz" wrap="square" lIns="91440" tIns="45720" rIns="91440" bIns="45720" anchor="t" anchorCtr="0" compatLnSpc="1">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2"/>
          </p:nvPr>
        </p:nvSpPr>
        <p:spPr>
          <a:xfrm>
            <a:off x="841586" y="8008708"/>
            <a:ext cx="2754273" cy="460043"/>
          </a:xfrm>
          <a:prstGeom prst="rect">
            <a:avLst/>
          </a:prstGeom>
          <a:noFill/>
          <a:ln>
            <a:noFill/>
          </a:ln>
        </p:spPr>
        <p:txBody>
          <a:bodyPr vert="horz" wrap="square" lIns="91440" tIns="45720" rIns="91440" bIns="45720" anchor="ctr" anchorCtr="0" compatLnSpc="1">
            <a:noAutofit/>
          </a:bodyPr>
          <a:lstStyle>
            <a:lvl1pPr marL="0" marR="0" lvl="0" indent="0" algn="l" defTabSz="457200" rtl="0" fontAlgn="auto" hangingPunct="1">
              <a:lnSpc>
                <a:spcPct val="100000"/>
              </a:lnSpc>
              <a:spcBef>
                <a:spcPts val="0"/>
              </a:spcBef>
              <a:spcAft>
                <a:spcPts val="0"/>
              </a:spcAft>
              <a:buNone/>
              <a:defRPr lang="en-NZ" sz="1200" b="0" i="0" u="none" strike="noStrike" kern="1200" cap="none" spc="0" baseline="0">
                <a:solidFill>
                  <a:srgbClr val="898989"/>
                </a:solidFill>
                <a:uFillTx/>
                <a:latin typeface="Calibri" panose="020F0502020204030204"/>
              </a:defRPr>
            </a:lvl1pPr>
          </a:lstStyle>
          <a:p>
            <a:pPr lvl="0"/>
            <a:fld id="{B2DB8F8F-9AC6-4F66-BE51-D82CBCFC4C61}" type="datetime1">
              <a:rPr lang="en-NZ"/>
              <a:t>8/03/2024</a:t>
            </a:fld>
            <a:endParaRPr lang="en-NZ"/>
          </a:p>
        </p:txBody>
      </p:sp>
      <p:sp>
        <p:nvSpPr>
          <p:cNvPr id="5" name="Footer Placeholder 4"/>
          <p:cNvSpPr txBox="1">
            <a:spLocks noGrp="1"/>
          </p:cNvSpPr>
          <p:nvPr>
            <p:ph type="ftr" sz="quarter" idx="3"/>
          </p:nvPr>
        </p:nvSpPr>
        <p:spPr>
          <a:xfrm>
            <a:off x="4054906" y="8008708"/>
            <a:ext cx="4131405" cy="460043"/>
          </a:xfrm>
          <a:prstGeom prst="rect">
            <a:avLst/>
          </a:prstGeom>
          <a:noFill/>
          <a:ln>
            <a:noFill/>
          </a:ln>
        </p:spPr>
        <p:txBody>
          <a:bodyPr vert="horz" wrap="square" lIns="91440" tIns="45720" rIns="91440" bIns="45720" anchor="ctr" anchorCtr="1" compatLnSpc="1">
            <a:noAutofit/>
          </a:bodyPr>
          <a:lstStyle>
            <a:lvl1pPr marL="0" marR="0" lvl="0" indent="0" algn="ctr" defTabSz="457200" rtl="0" fontAlgn="auto" hangingPunct="1">
              <a:lnSpc>
                <a:spcPct val="100000"/>
              </a:lnSpc>
              <a:spcBef>
                <a:spcPts val="0"/>
              </a:spcBef>
              <a:spcAft>
                <a:spcPts val="0"/>
              </a:spcAft>
              <a:buNone/>
              <a:defRPr lang="en-NZ" sz="1200" b="0" i="0" u="none" strike="noStrike" kern="1200" cap="none" spc="0" baseline="0">
                <a:solidFill>
                  <a:srgbClr val="898989"/>
                </a:solidFill>
                <a:uFillTx/>
                <a:latin typeface="Calibri" panose="020F0502020204030204"/>
              </a:defRPr>
            </a:lvl1pPr>
          </a:lstStyle>
          <a:p>
            <a:pPr lvl="0"/>
            <a:endParaRPr lang="en-NZ"/>
          </a:p>
        </p:txBody>
      </p:sp>
      <p:sp>
        <p:nvSpPr>
          <p:cNvPr id="6" name="Slide Number Placeholder 5"/>
          <p:cNvSpPr txBox="1">
            <a:spLocks noGrp="1"/>
          </p:cNvSpPr>
          <p:nvPr>
            <p:ph type="sldNum" sz="quarter" idx="4"/>
          </p:nvPr>
        </p:nvSpPr>
        <p:spPr>
          <a:xfrm>
            <a:off x="8645359" y="8008708"/>
            <a:ext cx="2754273" cy="460043"/>
          </a:xfrm>
          <a:prstGeom prst="rect">
            <a:avLst/>
          </a:prstGeom>
          <a:noFill/>
          <a:ln>
            <a:noFill/>
          </a:ln>
        </p:spPr>
        <p:txBody>
          <a:bodyPr vert="horz" wrap="square" lIns="91440" tIns="45720" rIns="91440" bIns="45720" anchor="ctr" anchorCtr="0" compatLnSpc="1">
            <a:noAutofit/>
          </a:bodyPr>
          <a:lstStyle>
            <a:lvl1pPr marL="0" marR="0" lvl="0" indent="0" algn="r" defTabSz="457200" rtl="0" fontAlgn="auto" hangingPunct="1">
              <a:lnSpc>
                <a:spcPct val="100000"/>
              </a:lnSpc>
              <a:spcBef>
                <a:spcPts val="0"/>
              </a:spcBef>
              <a:spcAft>
                <a:spcPts val="0"/>
              </a:spcAft>
              <a:buNone/>
              <a:defRPr lang="en-NZ" sz="1200" b="0" i="0" u="none" strike="noStrike" kern="1200" cap="none" spc="0" baseline="0">
                <a:solidFill>
                  <a:srgbClr val="898989"/>
                </a:solidFill>
                <a:uFillTx/>
                <a:latin typeface="Calibri" panose="020F0502020204030204"/>
              </a:defRPr>
            </a:lvl1pPr>
          </a:lstStyle>
          <a:p>
            <a:pPr lvl="0"/>
            <a:fld id="{6C5D31B3-F725-4142-8A15-CB4F01CFA708}" type="slidenum">
              <a:rPr/>
              <a:t>‹#›</a:t>
            </a:fld>
            <a:endParaRPr lang="en-N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marL="0" marR="0" lvl="0" indent="0" algn="l" defTabSz="914400" rtl="0" fontAlgn="auto" hangingPunct="1">
        <a:lnSpc>
          <a:spcPct val="90000"/>
        </a:lnSpc>
        <a:spcBef>
          <a:spcPts val="0"/>
        </a:spcBef>
        <a:spcAft>
          <a:spcPts val="0"/>
        </a:spcAft>
        <a:buNone/>
        <a:defRPr lang="en-US" sz="4400" b="0" i="0" u="none" strike="noStrike" kern="1200" cap="none" spc="0" baseline="0">
          <a:solidFill>
            <a:srgbClr val="000000"/>
          </a:solidFill>
          <a:uFillTx/>
          <a:latin typeface="Calibri Light" panose="020F0302020204030204"/>
        </a:defRPr>
      </a:lvl1pPr>
    </p:titleStyle>
    <p:bodyStyle>
      <a:lvl1pPr marL="228600" marR="0" lvl="0" indent="-228600" algn="l" defTabSz="914400" rtl="0" fontAlgn="auto" hangingPunct="1">
        <a:lnSpc>
          <a:spcPct val="90000"/>
        </a:lnSpc>
        <a:spcBef>
          <a:spcPts val="1000"/>
        </a:spcBef>
        <a:spcAft>
          <a:spcPts val="0"/>
        </a:spcAft>
        <a:buSzPct val="100000"/>
        <a:buFont typeface="Arial" panose="020B0604020202020204" pitchFamily="34"/>
        <a:buChar char="•"/>
        <a:defRPr lang="en-US" sz="2800" b="0" i="0" u="none" strike="noStrike" kern="1200" cap="none" spc="0" baseline="0">
          <a:solidFill>
            <a:srgbClr val="000000"/>
          </a:solidFill>
          <a:uFillTx/>
          <a:latin typeface="Calibri" panose="020F0502020204030204"/>
        </a:defRPr>
      </a:lvl1pPr>
      <a:lvl2pPr marL="685800" marR="0" lvl="1" indent="-228600" algn="l" defTabSz="914400" rtl="0" fontAlgn="auto" hangingPunct="1">
        <a:lnSpc>
          <a:spcPct val="90000"/>
        </a:lnSpc>
        <a:spcBef>
          <a:spcPts val="500"/>
        </a:spcBef>
        <a:spcAft>
          <a:spcPts val="0"/>
        </a:spcAft>
        <a:buSzPct val="100000"/>
        <a:buFont typeface="Arial" panose="020B0604020202020204" pitchFamily="34"/>
        <a:buChar char="•"/>
        <a:defRPr lang="en-US" sz="2400" b="0" i="0" u="none" strike="noStrike" kern="1200" cap="none" spc="0" baseline="0">
          <a:solidFill>
            <a:srgbClr val="000000"/>
          </a:solidFill>
          <a:uFillTx/>
          <a:latin typeface="Calibri" panose="020F0502020204030204"/>
        </a:defRPr>
      </a:lvl2pPr>
      <a:lvl3pPr marL="1143000" marR="0" lvl="2" indent="-228600" algn="l" defTabSz="914400" rtl="0" fontAlgn="auto" hangingPunct="1">
        <a:lnSpc>
          <a:spcPct val="90000"/>
        </a:lnSpc>
        <a:spcBef>
          <a:spcPts val="500"/>
        </a:spcBef>
        <a:spcAft>
          <a:spcPts val="0"/>
        </a:spcAft>
        <a:buSzPct val="100000"/>
        <a:buFont typeface="Arial" panose="020B0604020202020204" pitchFamily="34"/>
        <a:buChar char="•"/>
        <a:defRPr lang="en-US" sz="2000" b="0" i="0" u="none" strike="noStrike" kern="1200" cap="none" spc="0" baseline="0">
          <a:solidFill>
            <a:srgbClr val="000000"/>
          </a:solidFill>
          <a:uFillTx/>
          <a:latin typeface="Calibri" panose="020F0502020204030204"/>
        </a:defRPr>
      </a:lvl3pPr>
      <a:lvl4pPr marL="1600200" marR="0" lvl="3" indent="-228600" algn="l" defTabSz="914400" rtl="0" fontAlgn="auto" hangingPunct="1">
        <a:lnSpc>
          <a:spcPct val="90000"/>
        </a:lnSpc>
        <a:spcBef>
          <a:spcPts val="500"/>
        </a:spcBef>
        <a:spcAft>
          <a:spcPts val="0"/>
        </a:spcAft>
        <a:buSzPct val="100000"/>
        <a:buFont typeface="Arial" panose="020B0604020202020204" pitchFamily="34"/>
        <a:buChar char="•"/>
        <a:defRPr lang="en-US" sz="1800" b="0" i="0" u="none" strike="noStrike" kern="1200" cap="none" spc="0" baseline="0">
          <a:solidFill>
            <a:srgbClr val="000000"/>
          </a:solidFill>
          <a:uFillTx/>
          <a:latin typeface="Calibri" panose="020F0502020204030204"/>
        </a:defRPr>
      </a:lvl4pPr>
      <a:lvl5pPr marL="2057400" marR="0" lvl="4" indent="-228600" algn="l" defTabSz="914400" rtl="0" fontAlgn="auto" hangingPunct="1">
        <a:lnSpc>
          <a:spcPct val="90000"/>
        </a:lnSpc>
        <a:spcBef>
          <a:spcPts val="500"/>
        </a:spcBef>
        <a:spcAft>
          <a:spcPts val="0"/>
        </a:spcAft>
        <a:buSzPct val="100000"/>
        <a:buFont typeface="Arial" panose="020B0604020202020204" pitchFamily="34"/>
        <a:buChar char="•"/>
        <a:defRPr lang="en-US" sz="1800" b="0" i="0" u="none" strike="noStrike" kern="1200" cap="none" spc="0" baseline="0">
          <a:solidFill>
            <a:srgbClr val="000000"/>
          </a:solidFill>
          <a:uFillTx/>
          <a:latin typeface="Calibri" panose="020F0502020204030204"/>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microsoft.com/office/2007/relationships/hdphoto" Target="../media/hdphoto1.wdp"/><Relationship Id="rId5" Type="http://schemas.openxmlformats.org/officeDocument/2006/relationships/image" Target="../media/image2.png"/><Relationship Id="rId4" Type="http://schemas.openxmlformats.org/officeDocument/2006/relationships/hyperlink" Target="http://www.mairangichurch.org.nz/"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mailto:david@mairangichurch.org.nz" TargetMode="External"/><Relationship Id="rId7" Type="http://schemas.openxmlformats.org/officeDocument/2006/relationships/hyperlink" Target="mailto:yangjie625@gmail.com" TargetMode="External"/><Relationship Id="rId2" Type="http://schemas.openxmlformats.org/officeDocument/2006/relationships/hyperlink" Target="mailto:office@mairangichurch.org.nz" TargetMode="External"/><Relationship Id="rId1" Type="http://schemas.openxmlformats.org/officeDocument/2006/relationships/slideLayout" Target="../slideLayouts/slideLayout5.xml"/><Relationship Id="rId6" Type="http://schemas.openxmlformats.org/officeDocument/2006/relationships/hyperlink" Target="mailto:carolinelagrange7@gmail.com" TargetMode="External"/><Relationship Id="rId5" Type="http://schemas.openxmlformats.org/officeDocument/2006/relationships/image" Target="../media/image4.jpg"/><Relationship Id="rId4" Type="http://schemas.openxmlformats.org/officeDocument/2006/relationships/hyperlink" Target="mailto:wendy@mairangichurch.org.nz"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10"/>
          <p:cNvSpPr txBox="1">
            <a:spLocks noGrp="1"/>
          </p:cNvSpPr>
          <p:nvPr>
            <p:ph type="body" idx="1"/>
          </p:nvPr>
        </p:nvSpPr>
        <p:spPr>
          <a:xfrm>
            <a:off x="6876894" y="7543123"/>
            <a:ext cx="5020321" cy="769441"/>
          </a:xfrm>
        </p:spPr>
        <p:txBody>
          <a:bodyPr anchor="t" anchorCtr="1"/>
          <a:lstStyle/>
          <a:p>
            <a:pPr lvl="0" algn="ctr">
              <a:lnSpc>
                <a:spcPct val="100000"/>
              </a:lnSpc>
              <a:spcBef>
                <a:spcPts val="0"/>
              </a:spcBef>
            </a:pPr>
            <a:endParaRPr lang="en-NZ" sz="1400" dirty="0"/>
          </a:p>
          <a:p>
            <a:pPr lvl="0" algn="ctr">
              <a:lnSpc>
                <a:spcPct val="100000"/>
              </a:lnSpc>
              <a:spcBef>
                <a:spcPts val="0"/>
              </a:spcBef>
            </a:pPr>
            <a:r>
              <a:rPr lang="en-NZ" sz="1400" dirty="0"/>
              <a:t>Pre-Service Prayer at 9:30 am in lounge, all welcome.</a:t>
            </a:r>
          </a:p>
        </p:txBody>
      </p:sp>
      <p:sp>
        <p:nvSpPr>
          <p:cNvPr id="4" name="Text Placeholder 6"/>
          <p:cNvSpPr txBox="1">
            <a:spLocks noGrp="1"/>
          </p:cNvSpPr>
          <p:nvPr>
            <p:ph type="body" idx="3"/>
          </p:nvPr>
        </p:nvSpPr>
        <p:spPr>
          <a:xfrm>
            <a:off x="6767062" y="1263709"/>
            <a:ext cx="5239987" cy="429118"/>
          </a:xfrm>
        </p:spPr>
        <p:txBody>
          <a:bodyPr anchorCtr="1"/>
          <a:lstStyle/>
          <a:p>
            <a:pPr lvl="0" algn="ctr"/>
            <a:r>
              <a:rPr lang="en-US" sz="1800" i="1" dirty="0"/>
              <a:t>Knowing Jesus More and Making Him Known</a:t>
            </a:r>
          </a:p>
        </p:txBody>
      </p:sp>
      <p:sp>
        <p:nvSpPr>
          <p:cNvPr id="5" name="Content Placeholder 7"/>
          <p:cNvSpPr txBox="1">
            <a:spLocks noGrp="1"/>
          </p:cNvSpPr>
          <p:nvPr>
            <p:ph idx="2"/>
          </p:nvPr>
        </p:nvSpPr>
        <p:spPr>
          <a:xfrm>
            <a:off x="6479392" y="5194163"/>
            <a:ext cx="5632915" cy="2358622"/>
          </a:xfrm>
        </p:spPr>
        <p:txBody>
          <a:bodyPr anchorCtr="1"/>
          <a:lstStyle/>
          <a:p>
            <a:pPr marL="0" lvl="0" indent="0" algn="ctr">
              <a:lnSpc>
                <a:spcPct val="100000"/>
              </a:lnSpc>
              <a:buNone/>
            </a:pPr>
            <a:r>
              <a:rPr lang="en-NZ" sz="2000" dirty="0"/>
              <a:t>Worship Service</a:t>
            </a:r>
          </a:p>
          <a:p>
            <a:pPr marL="0" lvl="0" indent="0" algn="ctr">
              <a:lnSpc>
                <a:spcPct val="100000"/>
              </a:lnSpc>
              <a:spcBef>
                <a:spcPts val="0"/>
              </a:spcBef>
              <a:buNone/>
            </a:pPr>
            <a:r>
              <a:rPr lang="en-NZ" sz="1200" dirty="0"/>
              <a:t>10 </a:t>
            </a:r>
            <a:r>
              <a:rPr lang="en-US" altLang="zh-CN" sz="1200" dirty="0"/>
              <a:t>am </a:t>
            </a:r>
            <a:r>
              <a:rPr lang="en-NZ" altLang="zh-CN" sz="1200" dirty="0"/>
              <a:t>(with Live St</a:t>
            </a:r>
            <a:r>
              <a:rPr lang="en-US" altLang="zh-CN" sz="1200" dirty="0"/>
              <a:t>r</a:t>
            </a:r>
            <a:r>
              <a:rPr lang="en-NZ" altLang="zh-CN" sz="1200" dirty="0" err="1"/>
              <a:t>eam</a:t>
            </a:r>
            <a:r>
              <a:rPr lang="en-NZ" altLang="zh-CN" sz="1200" dirty="0"/>
              <a:t>)</a:t>
            </a:r>
          </a:p>
          <a:p>
            <a:pPr marL="0" lvl="0" indent="0" algn="ctr">
              <a:lnSpc>
                <a:spcPct val="100000"/>
              </a:lnSpc>
              <a:spcBef>
                <a:spcPts val="0"/>
              </a:spcBef>
              <a:buNone/>
            </a:pPr>
            <a:endParaRPr lang="en-US" altLang="zh-CN" sz="800" b="1" dirty="0">
              <a:solidFill>
                <a:schemeClr val="tx1"/>
              </a:solidFill>
            </a:endParaRPr>
          </a:p>
          <a:p>
            <a:pPr marL="0" indent="0" algn="ctr">
              <a:buNone/>
            </a:pPr>
            <a:r>
              <a:rPr lang="en-US" altLang="zh-CN" sz="2200" b="1" dirty="0">
                <a:solidFill>
                  <a:schemeClr val="tx1"/>
                </a:solidFill>
              </a:rPr>
              <a:t>Topic:   Cross and sanctified life</a:t>
            </a:r>
          </a:p>
          <a:p>
            <a:pPr marL="0" indent="0" algn="ctr">
              <a:buNone/>
            </a:pPr>
            <a:endParaRPr lang="en-US" altLang="zh-CN" sz="200" b="1" dirty="0">
              <a:solidFill>
                <a:schemeClr val="tx1"/>
              </a:solidFill>
            </a:endParaRPr>
          </a:p>
          <a:p>
            <a:pPr marL="0" indent="0" algn="ctr">
              <a:buNone/>
            </a:pPr>
            <a:r>
              <a:rPr lang="fr-FR" altLang="zh-CN" sz="2200" b="1" dirty="0" err="1">
                <a:solidFill>
                  <a:schemeClr val="tx1"/>
                </a:solidFill>
              </a:rPr>
              <a:t>Scripture</a:t>
            </a:r>
            <a:r>
              <a:rPr lang="fr-FR" altLang="zh-CN" sz="2200" b="1" dirty="0">
                <a:solidFill>
                  <a:schemeClr val="tx1"/>
                </a:solidFill>
              </a:rPr>
              <a:t>:  </a:t>
            </a:r>
            <a:r>
              <a:rPr lang="fr-FR" altLang="zh-CN" sz="2200" b="1" dirty="0" err="1">
                <a:solidFill>
                  <a:schemeClr val="tx1"/>
                </a:solidFill>
              </a:rPr>
              <a:t>Hebrews</a:t>
            </a:r>
            <a:r>
              <a:rPr lang="fr-FR" altLang="zh-CN" sz="2200" b="1" dirty="0">
                <a:solidFill>
                  <a:schemeClr val="tx1"/>
                </a:solidFill>
              </a:rPr>
              <a:t> 10:8-14 </a:t>
            </a:r>
          </a:p>
          <a:p>
            <a:pPr marL="0" indent="0" algn="ctr">
              <a:buNone/>
            </a:pPr>
            <a:endParaRPr lang="en-US" altLang="zh-CN" sz="200" b="1" dirty="0">
              <a:solidFill>
                <a:schemeClr val="tx1"/>
              </a:solidFill>
            </a:endParaRPr>
          </a:p>
          <a:p>
            <a:pPr marL="0" indent="0" algn="ctr">
              <a:buNone/>
            </a:pPr>
            <a:r>
              <a:rPr lang="en-US" altLang="zh-CN" sz="2200" b="1" dirty="0">
                <a:solidFill>
                  <a:schemeClr val="tx1"/>
                </a:solidFill>
              </a:rPr>
              <a:t>Preacher</a:t>
            </a:r>
            <a:r>
              <a:rPr lang="en-NZ" altLang="zh-CN" sz="2200" b="1" dirty="0">
                <a:solidFill>
                  <a:schemeClr val="tx1"/>
                </a:solidFill>
              </a:rPr>
              <a:t>: </a:t>
            </a:r>
            <a:r>
              <a:rPr lang="en-US" altLang="zh-CN" sz="2200" b="1" dirty="0">
                <a:solidFill>
                  <a:schemeClr val="tx1"/>
                </a:solidFill>
              </a:rPr>
              <a:t>Pastor David</a:t>
            </a:r>
          </a:p>
          <a:p>
            <a:pPr marL="0" indent="0" algn="ctr">
              <a:buNone/>
            </a:pPr>
            <a:endParaRPr lang="en-NZ" altLang="zh-CN" sz="2200" b="1" dirty="0">
              <a:solidFill>
                <a:schemeClr val="tx1"/>
              </a:solidFill>
            </a:endParaRPr>
          </a:p>
        </p:txBody>
      </p:sp>
      <p:pic>
        <p:nvPicPr>
          <p:cNvPr id="6" name="Picture 8" descr="MCC13478 - Mairangi Bay Church Logo"/>
          <p:cNvPicPr>
            <a:picLocks noChangeAspect="1"/>
          </p:cNvPicPr>
          <p:nvPr/>
        </p:nvPicPr>
        <p:blipFill>
          <a:blip r:embed="rId3"/>
          <a:srcRect/>
          <a:stretch>
            <a:fillRect/>
          </a:stretch>
        </p:blipFill>
        <p:spPr>
          <a:xfrm>
            <a:off x="7306970" y="48335"/>
            <a:ext cx="3375898" cy="1124904"/>
          </a:xfrm>
          <a:prstGeom prst="rect">
            <a:avLst/>
          </a:prstGeom>
          <a:noFill/>
          <a:ln cap="flat">
            <a:noFill/>
          </a:ln>
        </p:spPr>
      </p:pic>
      <p:sp>
        <p:nvSpPr>
          <p:cNvPr id="7" name="Rectangle 26"/>
          <p:cNvSpPr/>
          <p:nvPr/>
        </p:nvSpPr>
        <p:spPr>
          <a:xfrm>
            <a:off x="6836868" y="1931487"/>
            <a:ext cx="5020321" cy="769441"/>
          </a:xfrm>
          <a:prstGeom prst="rect">
            <a:avLst/>
          </a:prstGeom>
          <a:noFill/>
          <a:ln cap="flat">
            <a:noFill/>
            <a:prstDash val="solid"/>
          </a:ln>
        </p:spPr>
        <p:txBody>
          <a:bodyPr vert="horz" wrap="square" lIns="91440" tIns="45720" rIns="91440" bIns="45720" anchor="t" anchorCtr="1" compatLnSpc="1">
            <a:spAutoFit/>
          </a:bodyPr>
          <a:lstStyle/>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US" sz="2000" b="0" i="0" u="none" strike="noStrike" kern="1200" cap="none" spc="0" baseline="0" dirty="0">
                <a:solidFill>
                  <a:srgbClr val="000000"/>
                </a:solidFill>
                <a:uFillTx/>
                <a:latin typeface="Calibri" panose="020F0502020204030204"/>
              </a:rPr>
              <a:t>Weekly Bulletin </a:t>
            </a:r>
          </a:p>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US" sz="2400" b="1" i="0" u="none" strike="noStrike" kern="1200" cap="none" spc="0" baseline="0" dirty="0">
                <a:solidFill>
                  <a:srgbClr val="000000"/>
                </a:solidFill>
                <a:uFillTx/>
                <a:latin typeface="Calibri" panose="020F0502020204030204"/>
              </a:rPr>
              <a:t>Sunday 10 M</a:t>
            </a:r>
            <a:r>
              <a:rPr lang="en-US" altLang="zh-CN" sz="2400" b="1" i="0" u="none" strike="noStrike" kern="1200" cap="none" spc="0" baseline="0" dirty="0">
                <a:solidFill>
                  <a:srgbClr val="000000"/>
                </a:solidFill>
                <a:uFillTx/>
                <a:latin typeface="Calibri" panose="020F0502020204030204"/>
              </a:rPr>
              <a:t>arch</a:t>
            </a:r>
            <a:r>
              <a:rPr lang="en-US" sz="2400" b="1" i="0" u="none" strike="noStrike" kern="1200" cap="none" spc="0" baseline="0" dirty="0">
                <a:solidFill>
                  <a:srgbClr val="000000"/>
                </a:solidFill>
                <a:uFillTx/>
                <a:latin typeface="Calibri" panose="020F0502020204030204"/>
              </a:rPr>
              <a:t> 2024</a:t>
            </a:r>
          </a:p>
        </p:txBody>
      </p:sp>
      <p:sp>
        <p:nvSpPr>
          <p:cNvPr id="9" name="TextBox 1024"/>
          <p:cNvSpPr txBox="1"/>
          <p:nvPr/>
        </p:nvSpPr>
        <p:spPr>
          <a:xfrm>
            <a:off x="6750713" y="8072373"/>
            <a:ext cx="5256336" cy="406103"/>
          </a:xfrm>
          <a:prstGeom prst="rect">
            <a:avLst/>
          </a:prstGeom>
          <a:noFill/>
          <a:ln cap="flat">
            <a:noFill/>
          </a:ln>
        </p:spPr>
        <p:txBody>
          <a:bodyPr vert="horz" wrap="square" lIns="91440" tIns="45720" rIns="91440" bIns="45720" anchor="t" anchorCtr="1" compatLnSpc="1">
            <a:spAutoFit/>
          </a:bodyPr>
          <a:lstStyle/>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NZ" sz="1000" b="0" i="0" u="none" strike="noStrike" kern="1200" cap="none" spc="0" baseline="0" dirty="0">
                <a:solidFill>
                  <a:srgbClr val="000000"/>
                </a:solidFill>
                <a:uFillTx/>
                <a:latin typeface="Calibri" panose="020F0502020204030204"/>
              </a:rPr>
              <a:t>49 Maxwelton Drive, Mairangi Bay, North Shore, Auckland 0630 </a:t>
            </a:r>
          </a:p>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NZ" sz="1000" b="0" i="0" u="none" strike="noStrike" kern="1200" cap="none" spc="0" baseline="0" dirty="0">
                <a:solidFill>
                  <a:srgbClr val="000000"/>
                </a:solidFill>
                <a:uFillTx/>
                <a:latin typeface="Calibri" panose="020F0502020204030204"/>
              </a:rPr>
              <a:t>Ph 09 478-6314, Website: </a:t>
            </a:r>
            <a:r>
              <a:rPr lang="en-NZ" sz="1000" b="0" i="0" u="none" strike="noStrike" kern="1200" cap="none" spc="0" baseline="0" dirty="0">
                <a:solidFill>
                  <a:srgbClr val="000000"/>
                </a:solidFill>
                <a:uFillTx/>
                <a:latin typeface="Calibri" panose="020F0502020204030204"/>
                <a:hlinkClick r:id="rId4"/>
              </a:rPr>
              <a:t>www.mairangichurch.org.nz</a:t>
            </a:r>
            <a:r>
              <a:rPr lang="en-NZ" sz="1000" b="0" i="0" u="none" strike="noStrike" kern="1200" cap="none" spc="0" baseline="0" dirty="0">
                <a:solidFill>
                  <a:srgbClr val="000000"/>
                </a:solidFill>
                <a:uFillTx/>
                <a:latin typeface="Calibri" panose="020F0502020204030204"/>
              </a:rPr>
              <a:t>, Email: office@mairangichurch.org.nz</a:t>
            </a:r>
          </a:p>
        </p:txBody>
      </p:sp>
      <p:sp>
        <p:nvSpPr>
          <p:cNvPr id="11" name="TextBox 10"/>
          <p:cNvSpPr txBox="1"/>
          <p:nvPr/>
        </p:nvSpPr>
        <p:spPr>
          <a:xfrm>
            <a:off x="-1468582" y="969818"/>
            <a:ext cx="184731" cy="369332"/>
          </a:xfrm>
          <a:prstGeom prst="rect">
            <a:avLst/>
          </a:prstGeom>
          <a:noFill/>
        </p:spPr>
        <p:txBody>
          <a:bodyPr wrap="none" rtlCol="0">
            <a:spAutoFit/>
          </a:bodyPr>
          <a:lstStyle/>
          <a:p>
            <a:endParaRPr lang="en-NZ" dirty="0"/>
          </a:p>
        </p:txBody>
      </p:sp>
      <p:pic>
        <p:nvPicPr>
          <p:cNvPr id="15" name="Picture 27">
            <a:extLst>
              <a:ext uri="{FF2B5EF4-FFF2-40B4-BE49-F238E27FC236}">
                <a16:creationId xmlns:a16="http://schemas.microsoft.com/office/drawing/2014/main" id="{38E7E817-F17B-4102-AF32-6FEE0BC55F31}"/>
              </a:ext>
            </a:extLst>
          </p:cNvPr>
          <p:cNvPicPr>
            <a:picLocks noChangeAspect="1"/>
          </p:cNvPicPr>
          <p:nvPr/>
        </p:nvPicPr>
        <p:blipFill>
          <a:blip r:embed="rId5">
            <a:extLst>
              <a:ext uri="{BEBA8EAE-BF5A-486C-A8C5-ECC9F3942E4B}">
                <a14:imgProps xmlns:a14="http://schemas.microsoft.com/office/drawing/2010/main">
                  <a14:imgLayer r:embed="rId6">
                    <a14:imgEffect>
                      <a14:sharpenSoften amount="25000"/>
                    </a14:imgEffect>
                  </a14:imgLayer>
                </a14:imgProps>
              </a:ext>
            </a:extLst>
          </a:blip>
          <a:stretch>
            <a:fillRect/>
          </a:stretch>
        </p:blipFill>
        <p:spPr>
          <a:xfrm>
            <a:off x="6604355" y="3168489"/>
            <a:ext cx="5252834" cy="2007693"/>
          </a:xfrm>
          <a:prstGeom prst="rect">
            <a:avLst/>
          </a:prstGeom>
          <a:noFill/>
          <a:ln cap="flat">
            <a:noFill/>
          </a:ln>
        </p:spPr>
      </p:pic>
      <p:sp>
        <p:nvSpPr>
          <p:cNvPr id="18" name="Rectangle 13">
            <a:extLst>
              <a:ext uri="{FF2B5EF4-FFF2-40B4-BE49-F238E27FC236}">
                <a16:creationId xmlns:a16="http://schemas.microsoft.com/office/drawing/2014/main" id="{A661DAB3-8699-472C-A572-DF2A6EE9BF79}"/>
              </a:ext>
            </a:extLst>
          </p:cNvPr>
          <p:cNvSpPr/>
          <p:nvPr/>
        </p:nvSpPr>
        <p:spPr>
          <a:xfrm>
            <a:off x="50372" y="-629"/>
            <a:ext cx="5864772" cy="369332"/>
          </a:xfrm>
          <a:prstGeom prst="rect">
            <a:avLst/>
          </a:prstGeom>
          <a:noFill/>
          <a:ln>
            <a:noFill/>
            <a:prstDash val="solid"/>
          </a:ln>
        </p:spPr>
        <p:txBody>
          <a:bodyPr vert="horz" wrap="square" lIns="91440" tIns="45720" rIns="91440" bIns="45720" anchor="t" anchorCtr="0" compatLnSpc="1">
            <a:spAutoFit/>
          </a:bodyPr>
          <a:lstStyle/>
          <a:p>
            <a:r>
              <a:rPr lang="en-US" altLang="zh-CN" b="1" kern="0" dirty="0">
                <a:ea typeface="Calibri" pitchFamily="34"/>
                <a:cs typeface="Times New Roman" pitchFamily="18"/>
              </a:rPr>
              <a:t>Pray for Nations </a:t>
            </a:r>
            <a:r>
              <a:rPr lang="en-NZ" sz="1200" b="1" i="1" u="none" strike="noStrike" kern="1200" cap="none" spc="0" baseline="0" dirty="0">
                <a:solidFill>
                  <a:srgbClr val="000000"/>
                </a:solidFill>
                <a:uFillTx/>
                <a:latin typeface="Calibri"/>
                <a:ea typeface="Calibri" pitchFamily="34"/>
                <a:cs typeface="Times New Roman" pitchFamily="18"/>
              </a:rPr>
              <a:t>“Declare His glory among the nations” Ps 96:3</a:t>
            </a:r>
            <a:endParaRPr lang="en-NZ" sz="1200" b="1" kern="0" dirty="0">
              <a:ea typeface="Calibri" pitchFamily="34"/>
              <a:cs typeface="Times New Roman" pitchFamily="18"/>
            </a:endParaRPr>
          </a:p>
        </p:txBody>
      </p:sp>
      <p:sp>
        <p:nvSpPr>
          <p:cNvPr id="27" name="TextBox 26">
            <a:extLst>
              <a:ext uri="{FF2B5EF4-FFF2-40B4-BE49-F238E27FC236}">
                <a16:creationId xmlns:a16="http://schemas.microsoft.com/office/drawing/2014/main" id="{1C162FC3-CBFB-41E9-839C-A75406CFE2F6}"/>
              </a:ext>
            </a:extLst>
          </p:cNvPr>
          <p:cNvSpPr txBox="1"/>
          <p:nvPr/>
        </p:nvSpPr>
        <p:spPr>
          <a:xfrm>
            <a:off x="3701702" y="374871"/>
            <a:ext cx="1939570" cy="276999"/>
          </a:xfrm>
          <a:prstGeom prst="rect">
            <a:avLst/>
          </a:prstGeom>
          <a:noFill/>
        </p:spPr>
        <p:txBody>
          <a:bodyPr wrap="none" rtlCol="0">
            <a:spAutoFit/>
          </a:bodyPr>
          <a:lstStyle/>
          <a:p>
            <a:r>
              <a:rPr lang="en-NZ" sz="1200" i="1" dirty="0"/>
              <a:t>Presented by </a:t>
            </a:r>
            <a:r>
              <a:rPr lang="en-NZ" sz="1200" b="1" i="1" dirty="0"/>
              <a:t>Joshua Project</a:t>
            </a:r>
          </a:p>
        </p:txBody>
      </p:sp>
      <p:sp>
        <p:nvSpPr>
          <p:cNvPr id="21" name="TextBox 29">
            <a:extLst>
              <a:ext uri="{FF2B5EF4-FFF2-40B4-BE49-F238E27FC236}">
                <a16:creationId xmlns:a16="http://schemas.microsoft.com/office/drawing/2014/main" id="{4BD818F6-9F5E-3408-67E5-3D111FA357A8}"/>
              </a:ext>
            </a:extLst>
          </p:cNvPr>
          <p:cNvSpPr txBox="1"/>
          <p:nvPr/>
        </p:nvSpPr>
        <p:spPr>
          <a:xfrm>
            <a:off x="155981" y="6578917"/>
            <a:ext cx="5913166" cy="1969770"/>
          </a:xfrm>
          <a:prstGeom prst="rect">
            <a:avLst/>
          </a:prstGeom>
          <a:solidFill>
            <a:srgbClr val="D9D9D9">
              <a:alpha val="50000"/>
            </a:srgbClr>
          </a:solidFill>
          <a:ln cap="flat">
            <a:noFill/>
          </a:ln>
        </p:spPr>
        <p:txBody>
          <a:bodyPr vert="horz" wrap="square" lIns="91440" tIns="45720" rIns="91440" bIns="45720" anchor="t" anchorCtr="0" compatLnSpc="1">
            <a:spAutoFit/>
          </a:bodyPr>
          <a:lstStyle/>
          <a:p>
            <a:pPr algn="just">
              <a:defRPr sz="1800" b="0" i="0" u="none" strike="noStrike" kern="0" cap="none" spc="0" baseline="0">
                <a:solidFill>
                  <a:srgbClr val="000000"/>
                </a:solidFill>
                <a:uFillTx/>
              </a:defRPr>
            </a:pPr>
            <a:r>
              <a:rPr lang="en-NZ" sz="1400" b="1" u="sng" dirty="0"/>
              <a:t>VERSE FOR THE WEEK</a:t>
            </a:r>
            <a:r>
              <a:rPr lang="en-US" altLang="zh-CN" sz="1400" b="1" u="sng" dirty="0"/>
              <a:t>— Hebrews 10:8-14 </a:t>
            </a:r>
            <a:r>
              <a:rPr lang="en-US" sz="1200" dirty="0"/>
              <a:t>8 First he said, “Sacrifices and offerings, burnt offerings and sin offerings you did not desire, nor were you pleased with them”—though they were offered in accordance with the law. 9 Then he said, “Here I am, I have come to do your will.” He sets aside the first to establish the second. 10 And by that will, we have been made holy through the sacrifice of the body of Jesus Christ once for all.11 Day after day every priest stands and performs his religious duties; again and again he offers the same sacrifices, which can never take away sins. 12 But when this priest had offered for all time one sacrifice for sins, he sat down at the right hand of God, 13 and since that time he waits for his enemies to be made his footstool. 14 For by one sacrifice he has made perfect forever those who are being made holy.</a:t>
            </a:r>
          </a:p>
        </p:txBody>
      </p:sp>
      <p:graphicFrame>
        <p:nvGraphicFramePr>
          <p:cNvPr id="8" name="Table 7">
            <a:extLst>
              <a:ext uri="{FF2B5EF4-FFF2-40B4-BE49-F238E27FC236}">
                <a16:creationId xmlns:a16="http://schemas.microsoft.com/office/drawing/2014/main" id="{F29F8119-11A9-8562-994E-2DE097339E6F}"/>
              </a:ext>
            </a:extLst>
          </p:cNvPr>
          <p:cNvGraphicFramePr>
            <a:graphicFrameLocks noGrp="1"/>
          </p:cNvGraphicFramePr>
          <p:nvPr>
            <p:extLst>
              <p:ext uri="{D42A27DB-BD31-4B8C-83A1-F6EECF244321}">
                <p14:modId xmlns:p14="http://schemas.microsoft.com/office/powerpoint/2010/main" val="670862102"/>
              </p:ext>
            </p:extLst>
          </p:nvPr>
        </p:nvGraphicFramePr>
        <p:xfrm>
          <a:off x="3735191" y="3668497"/>
          <a:ext cx="2523518" cy="3059372"/>
        </p:xfrm>
        <a:graphic>
          <a:graphicData uri="http://schemas.openxmlformats.org/drawingml/2006/table">
            <a:tbl>
              <a:tblPr/>
              <a:tblGrid>
                <a:gridCol w="1356871">
                  <a:extLst>
                    <a:ext uri="{9D8B030D-6E8A-4147-A177-3AD203B41FA5}">
                      <a16:colId xmlns:a16="http://schemas.microsoft.com/office/drawing/2014/main" val="2098118127"/>
                    </a:ext>
                  </a:extLst>
                </a:gridCol>
                <a:gridCol w="1166647">
                  <a:extLst>
                    <a:ext uri="{9D8B030D-6E8A-4147-A177-3AD203B41FA5}">
                      <a16:colId xmlns:a16="http://schemas.microsoft.com/office/drawing/2014/main" val="588163276"/>
                    </a:ext>
                  </a:extLst>
                </a:gridCol>
              </a:tblGrid>
              <a:tr h="310919">
                <a:tc>
                  <a:txBody>
                    <a:bodyPr/>
                    <a:lstStyle/>
                    <a:p>
                      <a:pPr algn="l"/>
                      <a:endParaRPr lang="en-NZ" sz="1200" b="0" i="0" dirty="0">
                        <a:effectLst/>
                      </a:endParaRP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lang="en-NZ" sz="1200" b="0" i="0" dirty="0">
                        <a:effectLst/>
                      </a:endParaRP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07675203"/>
                  </a:ext>
                </a:extLst>
              </a:tr>
              <a:tr h="235542">
                <a:tc>
                  <a:txBody>
                    <a:bodyPr/>
                    <a:lstStyle/>
                    <a:p>
                      <a:pPr algn="l"/>
                      <a:r>
                        <a:rPr lang="en-NZ" sz="1200" b="0" i="0" dirty="0">
                          <a:effectLst/>
                        </a:rPr>
                        <a:t>Population:</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NZ" sz="1200" b="0" i="0" dirty="0">
                          <a:effectLst/>
                        </a:rPr>
                        <a:t>114,000</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08338862"/>
                  </a:ext>
                </a:extLst>
              </a:tr>
              <a:tr h="382506">
                <a:tc>
                  <a:txBody>
                    <a:bodyPr/>
                    <a:lstStyle/>
                    <a:p>
                      <a:pPr algn="l"/>
                      <a:r>
                        <a:rPr lang="en-NZ" sz="1200" b="0" i="0" dirty="0">
                          <a:effectLst/>
                        </a:rPr>
                        <a:t>World Population:</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NZ" sz="1200" b="0" i="0" dirty="0">
                          <a:effectLst/>
                        </a:rPr>
                        <a:t>1,132,700</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69734617"/>
                  </a:ext>
                </a:extLst>
              </a:tr>
              <a:tr h="276261">
                <a:tc>
                  <a:txBody>
                    <a:bodyPr/>
                    <a:lstStyle/>
                    <a:p>
                      <a:pPr algn="l"/>
                      <a:r>
                        <a:rPr lang="en-NZ" sz="1200" b="0" i="0" dirty="0">
                          <a:effectLst/>
                        </a:rPr>
                        <a:t>Main Language:</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sz="1200" b="0" i="0" dirty="0"/>
                        <a:t>Avar</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35363965"/>
                  </a:ext>
                </a:extLst>
              </a:tr>
              <a:tr h="235542">
                <a:tc>
                  <a:txBody>
                    <a:bodyPr/>
                    <a:lstStyle/>
                    <a:p>
                      <a:pPr algn="l"/>
                      <a:r>
                        <a:rPr lang="en-NZ" sz="1200" b="0" i="0" dirty="0">
                          <a:effectLst/>
                        </a:rPr>
                        <a:t>Main Religion:</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NZ" sz="1200" b="0" i="0" dirty="0">
                          <a:effectLst/>
                        </a:rPr>
                        <a:t> Islam</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01775613"/>
                  </a:ext>
                </a:extLst>
              </a:tr>
              <a:tr h="382506">
                <a:tc>
                  <a:txBody>
                    <a:bodyPr/>
                    <a:lstStyle/>
                    <a:p>
                      <a:pPr algn="l"/>
                      <a:r>
                        <a:rPr lang="en-NZ" sz="1200" b="0" i="0" dirty="0">
                          <a:effectLst/>
                        </a:rPr>
                        <a:t>Bible:</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NZ" sz="1200" b="0" i="0" dirty="0">
                          <a:effectLst/>
                        </a:rPr>
                        <a:t>New Testament</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312922061"/>
                  </a:ext>
                </a:extLst>
              </a:tr>
              <a:tr h="382506">
                <a:tc>
                  <a:txBody>
                    <a:bodyPr/>
                    <a:lstStyle/>
                    <a:p>
                      <a:pPr algn="l"/>
                      <a:r>
                        <a:rPr lang="en-NZ" sz="1200" b="0" i="0" dirty="0">
                          <a:effectLst/>
                        </a:rPr>
                        <a:t>Online Audio NT:</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sz="1200" b="0" i="0" dirty="0">
                          <a:effectLst/>
                        </a:rPr>
                        <a:t>Yes</a:t>
                      </a:r>
                      <a:endParaRPr lang="en-NZ" sz="1200" b="0" i="0" dirty="0">
                        <a:effectLst/>
                      </a:endParaRP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93598955"/>
                  </a:ext>
                </a:extLst>
              </a:tr>
              <a:tr h="235542">
                <a:tc>
                  <a:txBody>
                    <a:bodyPr/>
                    <a:lstStyle/>
                    <a:p>
                      <a:pPr algn="l"/>
                      <a:r>
                        <a:rPr lang="en-NZ" sz="1200" b="0" i="0" dirty="0">
                          <a:effectLst/>
                        </a:rPr>
                        <a:t>Jesus Film:</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sz="1200" b="0" i="0" dirty="0">
                          <a:effectLst/>
                        </a:rPr>
                        <a:t>Yes</a:t>
                      </a:r>
                      <a:endParaRPr lang="en-NZ" sz="1200" b="0" i="0" dirty="0">
                        <a:effectLst/>
                      </a:endParaRP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26556143"/>
                  </a:ext>
                </a:extLst>
              </a:tr>
              <a:tr h="382506">
                <a:tc>
                  <a:txBody>
                    <a:bodyPr/>
                    <a:lstStyle/>
                    <a:p>
                      <a:pPr algn="l"/>
                      <a:r>
                        <a:rPr lang="en-NZ" sz="1200" b="0" i="0" dirty="0">
                          <a:effectLst/>
                        </a:rPr>
                        <a:t>Audio Recordings:</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sz="1200" b="0" i="0" dirty="0">
                          <a:effectLst/>
                        </a:rPr>
                        <a:t>Yes</a:t>
                      </a:r>
                      <a:endParaRPr lang="en-NZ" sz="1200" b="0" i="0" dirty="0">
                        <a:effectLst/>
                      </a:endParaRP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36673738"/>
                  </a:ext>
                </a:extLst>
              </a:tr>
              <a:tr h="235542">
                <a:tc>
                  <a:txBody>
                    <a:bodyPr/>
                    <a:lstStyle/>
                    <a:p>
                      <a:pPr marL="0" algn="l" defTabSz="914400" rtl="0" eaLnBrk="1" latinLnBrk="0" hangingPunct="1"/>
                      <a:endParaRPr lang="en-NZ" sz="1200" b="0" i="1" kern="1200" dirty="0">
                        <a:solidFill>
                          <a:schemeClr val="tx1"/>
                        </a:solidFill>
                        <a:effectLst/>
                        <a:latin typeface="+mn-lt"/>
                        <a:ea typeface="+mn-ea"/>
                        <a:cs typeface="+mn-cs"/>
                      </a:endParaRP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914400" rtl="0" eaLnBrk="1" latinLnBrk="0" hangingPunct="1"/>
                      <a:endParaRPr lang="en-NZ" sz="1200" b="0" i="1" kern="1200" dirty="0">
                        <a:solidFill>
                          <a:schemeClr val="tx1"/>
                        </a:solidFill>
                        <a:effectLst/>
                        <a:latin typeface="+mn-lt"/>
                        <a:ea typeface="+mn-ea"/>
                        <a:cs typeface="+mn-cs"/>
                      </a:endParaRP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93825591"/>
                  </a:ext>
                </a:extLst>
              </a:tr>
            </a:tbl>
          </a:graphicData>
        </a:graphic>
      </p:graphicFrame>
      <p:sp>
        <p:nvSpPr>
          <p:cNvPr id="12" name="TextBox 11">
            <a:extLst>
              <a:ext uri="{FF2B5EF4-FFF2-40B4-BE49-F238E27FC236}">
                <a16:creationId xmlns:a16="http://schemas.microsoft.com/office/drawing/2014/main" id="{370CD447-7D6C-3C55-E1AD-B7322810CD72}"/>
              </a:ext>
            </a:extLst>
          </p:cNvPr>
          <p:cNvSpPr txBox="1"/>
          <p:nvPr/>
        </p:nvSpPr>
        <p:spPr>
          <a:xfrm>
            <a:off x="155981" y="370184"/>
            <a:ext cx="3593893" cy="6401753"/>
          </a:xfrm>
          <a:prstGeom prst="rect">
            <a:avLst/>
          </a:prstGeom>
          <a:noFill/>
        </p:spPr>
        <p:txBody>
          <a:bodyPr wrap="square">
            <a:spAutoFit/>
          </a:bodyPr>
          <a:lstStyle/>
          <a:p>
            <a:pPr algn="l"/>
            <a:r>
              <a:rPr lang="en-US" altLang="zh-CN" sz="1400" b="1" dirty="0" err="1">
                <a:effectLst/>
              </a:rPr>
              <a:t>Maarulal</a:t>
            </a:r>
            <a:r>
              <a:rPr lang="en-US" altLang="zh-CN" sz="1400" b="1" dirty="0">
                <a:effectLst/>
              </a:rPr>
              <a:t> Avar in Azerbaijan </a:t>
            </a:r>
          </a:p>
          <a:p>
            <a:pPr algn="l"/>
            <a:endParaRPr lang="en-US" altLang="zh-CN" sz="1200" dirty="0">
              <a:effectLst/>
            </a:endParaRPr>
          </a:p>
          <a:p>
            <a:pPr algn="l"/>
            <a:r>
              <a:rPr lang="en-US" altLang="zh-CN" sz="1200" dirty="0">
                <a:effectLst/>
              </a:rPr>
              <a:t>Avar people are the largest linguistic group of Dagestan in Russia and historically the most powerful. Honor/shame is a high code, deeply ingrained in the Avar cultural psyche. This is true throughout all of the Dagestani people groups, but perhaps most pronounced in the Avar. Some of them live in nearby Azerbaijan.</a:t>
            </a:r>
          </a:p>
          <a:p>
            <a:pPr algn="l"/>
            <a:endParaRPr lang="en-US" altLang="zh-CN" sz="1200" dirty="0">
              <a:effectLst/>
            </a:endParaRPr>
          </a:p>
          <a:p>
            <a:pPr algn="l"/>
            <a:r>
              <a:rPr lang="en-US" altLang="zh-CN" sz="1200" b="1" u="sng" dirty="0">
                <a:effectLst/>
              </a:rPr>
              <a:t>Ministry Obstacles: </a:t>
            </a:r>
            <a:r>
              <a:rPr lang="en-US" altLang="zh-CN" sz="1200" dirty="0">
                <a:effectLst/>
              </a:rPr>
              <a:t>The cultural affinity for revenge prevents them from forgiving or repenting, two things essential for a relationship with the living God.</a:t>
            </a:r>
          </a:p>
          <a:p>
            <a:pPr algn="l"/>
            <a:endParaRPr lang="en-US" altLang="zh-CN" sz="1200" dirty="0">
              <a:effectLst/>
            </a:endParaRPr>
          </a:p>
          <a:p>
            <a:pPr algn="l"/>
            <a:r>
              <a:rPr lang="en-US" altLang="zh-CN" sz="1200" b="1" u="sng" dirty="0">
                <a:effectLst/>
              </a:rPr>
              <a:t>Outreach Ideas</a:t>
            </a:r>
            <a:r>
              <a:rPr lang="en-US" altLang="zh-CN" sz="1200" u="sng" dirty="0">
                <a:effectLst/>
              </a:rPr>
              <a:t>: </a:t>
            </a:r>
            <a:r>
              <a:rPr lang="en-US" altLang="zh-CN" sz="1200" dirty="0">
                <a:effectLst/>
              </a:rPr>
              <a:t>Hope of grace is springing up among the Avar. There are now several Avar believers! The New Testament has been completed in the Avar language, as well as Genesis, Proverbs, Ruth and Jonah.</a:t>
            </a:r>
          </a:p>
          <a:p>
            <a:pPr algn="l"/>
            <a:endParaRPr lang="en-US" altLang="zh-CN" sz="1200" dirty="0">
              <a:effectLst/>
            </a:endParaRPr>
          </a:p>
          <a:p>
            <a:pPr algn="l"/>
            <a:r>
              <a:rPr lang="en-US" altLang="zh-CN" sz="1200" b="1" u="sng" dirty="0">
                <a:effectLst/>
              </a:rPr>
              <a:t>Scripture Focus: </a:t>
            </a:r>
            <a:r>
              <a:rPr lang="en-US" altLang="zh-CN" sz="1200" dirty="0">
                <a:effectLst/>
              </a:rPr>
              <a:t>"The LORD is my strength and my shield; in him my heart trusts, and I am helped; my heart exults, and with my song I give thanks to him."  Psalm 28:7</a:t>
            </a:r>
          </a:p>
          <a:p>
            <a:pPr algn="l"/>
            <a:endParaRPr lang="en-US" altLang="zh-CN" sz="1200" dirty="0">
              <a:effectLst/>
            </a:endParaRPr>
          </a:p>
          <a:p>
            <a:pPr algn="l"/>
            <a:r>
              <a:rPr lang="en-US" altLang="zh-CN" sz="1200" b="1" u="sng" dirty="0">
                <a:effectLst/>
              </a:rPr>
              <a:t>Prayer Focus: </a:t>
            </a:r>
            <a:r>
              <a:rPr lang="en-US" altLang="zh-CN" sz="1200" dirty="0">
                <a:effectLst/>
              </a:rPr>
              <a:t>Thank almighty God for new believers among the Avar! Pray for blessings upon God's Word in Avar. Pray for men and women of peace in each Avar town and village to be keys to welcoming the love of God, the grace of Jesus and the power of the Holy Spirit into each Avar household. Pray for dreams and visions among open-hearted Avar, both young and old. Pray for courageous men and women to find Christ's grace by the power of the Holy Spirit.</a:t>
            </a:r>
          </a:p>
        </p:txBody>
      </p:sp>
      <p:pic>
        <p:nvPicPr>
          <p:cNvPr id="1026" name="Picture 2" descr="Map of Avar, Maarulal in Azerbaijan">
            <a:extLst>
              <a:ext uri="{FF2B5EF4-FFF2-40B4-BE49-F238E27FC236}">
                <a16:creationId xmlns:a16="http://schemas.microsoft.com/office/drawing/2014/main" id="{35A47F33-FD9B-3AD3-CC1C-8647B0BAB40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701702" y="651870"/>
            <a:ext cx="2439253" cy="323406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3">
            <a:extLst>
              <a:ext uri="{FF2B5EF4-FFF2-40B4-BE49-F238E27FC236}">
                <a16:creationId xmlns:a16="http://schemas.microsoft.com/office/drawing/2014/main" id="{94D5899B-573E-4FB1-9E06-88360F04C8CE}"/>
              </a:ext>
            </a:extLst>
          </p:cNvPr>
          <p:cNvSpPr txBox="1"/>
          <p:nvPr/>
        </p:nvSpPr>
        <p:spPr>
          <a:xfrm>
            <a:off x="95308" y="5942878"/>
            <a:ext cx="5770094" cy="2346672"/>
          </a:xfrm>
          <a:prstGeom prst="rect">
            <a:avLst/>
          </a:prstGeom>
          <a:noFill/>
          <a:ln cap="flat">
            <a:solidFill>
              <a:schemeClr val="accent1"/>
            </a:solidFill>
          </a:ln>
        </p:spPr>
        <p:txBody>
          <a:bodyPr vert="horz" wrap="square" lIns="91440" tIns="45720" rIns="91440" bIns="45720" anchor="t" anchorCtr="0" compatLnSpc="1">
            <a:spAutoFit/>
          </a:bodyPr>
          <a:lstStyle/>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NZ" sz="1400" b="1" i="0" u="none" strike="noStrike" kern="1200" cap="none" spc="0" baseline="0" dirty="0">
                <a:solidFill>
                  <a:srgbClr val="000000"/>
                </a:solidFill>
                <a:uFillTx/>
                <a:latin typeface="Calibri" panose="020F0502020204030204"/>
              </a:rPr>
              <a:t>Want to </a:t>
            </a:r>
            <a:r>
              <a:rPr lang="en-NZ" sz="1400" b="1" dirty="0">
                <a:solidFill>
                  <a:srgbClr val="000000"/>
                </a:solidFill>
                <a:latin typeface="Calibri" panose="020F0502020204030204"/>
              </a:rPr>
              <a:t>give to God’s work through MBCC?</a:t>
            </a:r>
            <a:r>
              <a:rPr lang="en-NZ" sz="1200" dirty="0">
                <a:solidFill>
                  <a:srgbClr val="000000"/>
                </a:solidFill>
                <a:latin typeface="Calibri" panose="020F0502020204030204"/>
              </a:rPr>
              <a:t> </a:t>
            </a:r>
          </a:p>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NZ" sz="1100" dirty="0">
                <a:solidFill>
                  <a:srgbClr val="000000"/>
                </a:solidFill>
                <a:latin typeface="Calibri" panose="020F0502020204030204"/>
              </a:rPr>
              <a:t>Contact the church office, or fill in this form and hand it in at the front desk</a:t>
            </a:r>
          </a:p>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zh-CN" altLang="en-US" sz="1000" dirty="0">
                <a:solidFill>
                  <a:srgbClr val="000000"/>
                </a:solidFill>
                <a:latin typeface="Calibri" panose="020F0502020204030204"/>
              </a:rPr>
              <a:t>（</a:t>
            </a:r>
            <a:r>
              <a:rPr lang="en-US" altLang="zh-CN" sz="1000" dirty="0">
                <a:solidFill>
                  <a:srgbClr val="000000"/>
                </a:solidFill>
                <a:latin typeface="Calibri" panose="020F0502020204030204"/>
              </a:rPr>
              <a:t>please keep this as your own record as well!!)</a:t>
            </a:r>
          </a:p>
          <a:p>
            <a:pPr marL="171450" marR="0" lvl="0" indent="-171450" algn="ctr" defTabSz="457200" rtl="0" fontAlgn="auto" hangingPunct="1">
              <a:lnSpc>
                <a:spcPct val="100000"/>
              </a:lnSpc>
              <a:spcBef>
                <a:spcPts val="0"/>
              </a:spcBef>
              <a:spcAft>
                <a:spcPts val="0"/>
              </a:spcAft>
              <a:buFont typeface="Arial" panose="020B0604020202020204" pitchFamily="34" charset="0"/>
              <a:buChar char="•"/>
              <a:defRPr sz="1800" b="0" i="0" u="none" strike="noStrike" kern="0" cap="none" spc="0" baseline="0">
                <a:solidFill>
                  <a:srgbClr val="000000"/>
                </a:solidFill>
                <a:uFillTx/>
              </a:defRPr>
            </a:pPr>
            <a:r>
              <a:rPr lang="en-NZ" sz="1200" b="0" i="0" u="none" strike="noStrike" kern="1200" cap="none" spc="0" baseline="0" dirty="0">
                <a:solidFill>
                  <a:srgbClr val="000000"/>
                </a:solidFill>
                <a:uFillTx/>
                <a:latin typeface="Calibri" panose="020F0502020204030204"/>
              </a:rPr>
              <a:t>Please I need an offering number (</a:t>
            </a:r>
            <a:r>
              <a:rPr lang="en-NZ" sz="1000" b="0" i="1" u="none" strike="noStrike" kern="1200" cap="none" spc="0" baseline="0" dirty="0">
                <a:solidFill>
                  <a:srgbClr val="000000"/>
                </a:solidFill>
                <a:uFillTx/>
                <a:latin typeface="Calibri" panose="020F0502020204030204"/>
              </a:rPr>
              <a:t>it is not necessary, but once you have had one, please use it as   a reference consistently </a:t>
            </a:r>
            <a:r>
              <a:rPr lang="en-NZ" sz="1200" b="0" i="0" u="none" strike="noStrike" kern="1200" cap="none" spc="0" baseline="0" dirty="0">
                <a:solidFill>
                  <a:srgbClr val="000000"/>
                </a:solidFill>
                <a:uFillTx/>
                <a:latin typeface="Calibri" panose="020F0502020204030204"/>
              </a:rPr>
              <a:t>)          yes                no</a:t>
            </a:r>
          </a:p>
          <a:p>
            <a:pPr marL="171450" marR="0" lvl="0" indent="-171450" defTabSz="457200" rtl="0" fontAlgn="auto" hangingPunct="1">
              <a:lnSpc>
                <a:spcPct val="100000"/>
              </a:lnSpc>
              <a:spcBef>
                <a:spcPts val="600"/>
              </a:spcBef>
              <a:spcAft>
                <a:spcPts val="0"/>
              </a:spcAft>
              <a:buFont typeface="Arial" panose="020B0604020202020204" pitchFamily="34" charset="0"/>
              <a:buChar char="•"/>
              <a:defRPr sz="1800" b="0" i="0" u="none" strike="noStrike" kern="0" cap="none" spc="0" baseline="0">
                <a:solidFill>
                  <a:srgbClr val="000000"/>
                </a:solidFill>
                <a:uFillTx/>
              </a:defRPr>
            </a:pPr>
            <a:r>
              <a:rPr lang="en-NZ" sz="1200" dirty="0">
                <a:solidFill>
                  <a:srgbClr val="000000"/>
                </a:solidFill>
                <a:latin typeface="Calibri" panose="020F0502020204030204"/>
              </a:rPr>
              <a:t>I need the donation receipt (</a:t>
            </a:r>
            <a:r>
              <a:rPr lang="en-NZ" sz="1000" i="1" dirty="0">
                <a:solidFill>
                  <a:srgbClr val="000000"/>
                </a:solidFill>
                <a:latin typeface="Calibri" panose="020F0502020204030204"/>
              </a:rPr>
              <a:t>for IRD tax rebate by the end of each financial year</a:t>
            </a:r>
            <a:r>
              <a:rPr lang="en-NZ" sz="1200" dirty="0">
                <a:solidFill>
                  <a:srgbClr val="000000"/>
                </a:solidFill>
                <a:latin typeface="Calibri" panose="020F0502020204030204"/>
              </a:rPr>
              <a:t>)</a:t>
            </a:r>
            <a:br>
              <a:rPr lang="en-NZ" sz="1200" dirty="0">
                <a:solidFill>
                  <a:srgbClr val="000000"/>
                </a:solidFill>
                <a:latin typeface="Calibri" panose="020F0502020204030204"/>
              </a:rPr>
            </a:br>
            <a:r>
              <a:rPr lang="en-NZ" sz="1200" dirty="0">
                <a:solidFill>
                  <a:srgbClr val="000000"/>
                </a:solidFill>
                <a:latin typeface="Calibri" panose="020F0502020204030204"/>
              </a:rPr>
              <a:t>please show my name as (print):</a:t>
            </a:r>
          </a:p>
          <a:p>
            <a:pPr marL="0" marR="0" lvl="0" indent="0" algn="just" defTabSz="457200" rtl="0" fontAlgn="auto" hangingPunct="1">
              <a:lnSpc>
                <a:spcPct val="100000"/>
              </a:lnSpc>
              <a:spcBef>
                <a:spcPts val="1200"/>
              </a:spcBef>
              <a:spcAft>
                <a:spcPts val="0"/>
              </a:spcAft>
              <a:buNone/>
              <a:defRPr sz="1800" b="0" i="0" u="none" strike="noStrike" kern="0" cap="none" spc="0" baseline="0">
                <a:solidFill>
                  <a:srgbClr val="000000"/>
                </a:solidFill>
                <a:uFillTx/>
              </a:defRPr>
            </a:pPr>
            <a:r>
              <a:rPr lang="en-NZ" sz="1200" dirty="0">
                <a:solidFill>
                  <a:srgbClr val="000000"/>
                </a:solidFill>
                <a:latin typeface="Calibri" panose="020F0502020204030204"/>
              </a:rPr>
              <a:t>     a</a:t>
            </a:r>
            <a:r>
              <a:rPr lang="en-NZ" sz="1200" b="0" i="0" u="none" strike="noStrike" kern="1200" cap="none" spc="0" baseline="0" dirty="0">
                <a:solidFill>
                  <a:srgbClr val="000000"/>
                </a:solidFill>
                <a:uFillTx/>
                <a:latin typeface="Calibri" panose="020F0502020204030204"/>
              </a:rPr>
              <a:t>nd send through my email (print) :</a:t>
            </a:r>
          </a:p>
          <a:p>
            <a:pPr algn="just" defTabSz="457200">
              <a:spcBef>
                <a:spcPts val="600"/>
              </a:spcBef>
              <a:defRPr sz="1800" b="0" i="0" u="none" strike="noStrike" kern="0" cap="none" spc="0" baseline="0">
                <a:solidFill>
                  <a:srgbClr val="000000"/>
                </a:solidFill>
                <a:uFillTx/>
              </a:defRPr>
            </a:pPr>
            <a:endParaRPr lang="en-NZ" sz="1200" b="1" i="0" u="none" strike="noStrike" kern="1200" cap="none" spc="0" baseline="0" dirty="0">
              <a:solidFill>
                <a:srgbClr val="000000"/>
              </a:solidFill>
              <a:uFillTx/>
              <a:latin typeface="Calibri" panose="020F0502020204030204"/>
            </a:endParaRPr>
          </a:p>
          <a:p>
            <a:pPr algn="just" defTabSz="457200">
              <a:spcBef>
                <a:spcPts val="600"/>
              </a:spcBef>
              <a:defRPr sz="1800" b="0" i="0" u="none" strike="noStrike" kern="0" cap="none" spc="0" baseline="0">
                <a:solidFill>
                  <a:srgbClr val="000000"/>
                </a:solidFill>
                <a:uFillTx/>
              </a:defRPr>
            </a:pPr>
            <a:r>
              <a:rPr lang="en-NZ" sz="1200" b="1" i="0" u="none" strike="noStrike" kern="1200" cap="none" spc="0" baseline="0" dirty="0">
                <a:solidFill>
                  <a:srgbClr val="000000"/>
                </a:solidFill>
                <a:uFillTx/>
                <a:latin typeface="Calibri" panose="020F0502020204030204"/>
              </a:rPr>
              <a:t>General/Tithe donation  12-3050-0301948-00; Food Bank -03; Outreach -04</a:t>
            </a:r>
          </a:p>
        </p:txBody>
      </p:sp>
      <p:sp>
        <p:nvSpPr>
          <p:cNvPr id="4" name="Rounded Rectangle 29"/>
          <p:cNvSpPr/>
          <p:nvPr/>
        </p:nvSpPr>
        <p:spPr>
          <a:xfrm>
            <a:off x="120977" y="1398076"/>
            <a:ext cx="5718757" cy="933347"/>
          </a:xfrm>
          <a:custGeom>
            <a:avLst/>
            <a:gdLst>
              <a:gd name="f0" fmla="val 10800000"/>
              <a:gd name="f1" fmla="val 5400000"/>
              <a:gd name="f2" fmla="val 16200000"/>
              <a:gd name="f3" fmla="val w"/>
              <a:gd name="f4" fmla="val h"/>
              <a:gd name="f5" fmla="val ss"/>
              <a:gd name="f6" fmla="val 0"/>
              <a:gd name="f7" fmla="*/ 5419351 1 1725033"/>
              <a:gd name="f8" fmla="val 45"/>
              <a:gd name="f9" fmla="val 3600"/>
              <a:gd name="f10" fmla="abs f3"/>
              <a:gd name="f11" fmla="abs f4"/>
              <a:gd name="f12" fmla="abs f5"/>
              <a:gd name="f13" fmla="*/ f7 1 180"/>
              <a:gd name="f14" fmla="+- 0 0 f1"/>
              <a:gd name="f15" fmla="+- f6 f9 0"/>
              <a:gd name="f16" fmla="?: f10 f3 1"/>
              <a:gd name="f17" fmla="?: f11 f4 1"/>
              <a:gd name="f18" fmla="?: f12 f5 1"/>
              <a:gd name="f19" fmla="*/ f8 f13 1"/>
              <a:gd name="f20" fmla="+- f6 0 f15"/>
              <a:gd name="f21" fmla="+- f15 0 f6"/>
              <a:gd name="f22" fmla="*/ f16 1 21600"/>
              <a:gd name="f23" fmla="*/ f17 1 21600"/>
              <a:gd name="f24" fmla="*/ 21600 f16 1"/>
              <a:gd name="f25" fmla="*/ 21600 f17 1"/>
              <a:gd name="f26" fmla="+- 0 0 f19"/>
              <a:gd name="f27" fmla="abs f20"/>
              <a:gd name="f28" fmla="abs f21"/>
              <a:gd name="f29" fmla="?: f20 f14 f1"/>
              <a:gd name="f30" fmla="?: f20 f1 f14"/>
              <a:gd name="f31" fmla="?: f20 f2 f1"/>
              <a:gd name="f32" fmla="?: f20 f1 f2"/>
              <a:gd name="f33" fmla="?: f21 f14 f1"/>
              <a:gd name="f34" fmla="?: f21 f1 f14"/>
              <a:gd name="f35" fmla="?: f20 0 f0"/>
              <a:gd name="f36" fmla="?: f20 f0 0"/>
              <a:gd name="f37" fmla="min f23 f22"/>
              <a:gd name="f38" fmla="*/ f24 1 f18"/>
              <a:gd name="f39" fmla="*/ f25 1 f18"/>
              <a:gd name="f40" fmla="*/ f26 f0 1"/>
              <a:gd name="f41" fmla="?: f20 f32 f31"/>
              <a:gd name="f42" fmla="?: f20 f31 f32"/>
              <a:gd name="f43" fmla="?: f21 f30 f29"/>
              <a:gd name="f44" fmla="val f38"/>
              <a:gd name="f45" fmla="val f39"/>
              <a:gd name="f46" fmla="*/ f40 1 f7"/>
              <a:gd name="f47" fmla="?: f21 f42 f41"/>
              <a:gd name="f48" fmla="*/ f15 f37 1"/>
              <a:gd name="f49" fmla="*/ f6 f37 1"/>
              <a:gd name="f50" fmla="*/ f27 f37 1"/>
              <a:gd name="f51" fmla="*/ f28 f37 1"/>
              <a:gd name="f52" fmla="+- f45 0 f9"/>
              <a:gd name="f53" fmla="+- f44 0 f9"/>
              <a:gd name="f54" fmla="+- f46 0 f1"/>
              <a:gd name="f55" fmla="*/ f45 f37 1"/>
              <a:gd name="f56" fmla="*/ f44 f37 1"/>
              <a:gd name="f57" fmla="+- f45 0 f52"/>
              <a:gd name="f58" fmla="+- f44 0 f53"/>
              <a:gd name="f59" fmla="+- f52 0 f45"/>
              <a:gd name="f60" fmla="+- f53 0 f44"/>
              <a:gd name="f61" fmla="+- f54 f1 0"/>
              <a:gd name="f62" fmla="*/ f52 f37 1"/>
              <a:gd name="f63" fmla="*/ f53 f37 1"/>
              <a:gd name="f64" fmla="abs f57"/>
              <a:gd name="f65" fmla="?: f57 0 f0"/>
              <a:gd name="f66" fmla="?: f57 f0 0"/>
              <a:gd name="f67" fmla="?: f57 f33 f34"/>
              <a:gd name="f68" fmla="abs f58"/>
              <a:gd name="f69" fmla="abs f59"/>
              <a:gd name="f70" fmla="?: f58 f14 f1"/>
              <a:gd name="f71" fmla="?: f58 f1 f14"/>
              <a:gd name="f72" fmla="?: f58 f2 f1"/>
              <a:gd name="f73" fmla="?: f58 f1 f2"/>
              <a:gd name="f74" fmla="abs f60"/>
              <a:gd name="f75" fmla="?: f60 f14 f1"/>
              <a:gd name="f76" fmla="?: f60 f1 f14"/>
              <a:gd name="f77" fmla="?: f60 f36 f35"/>
              <a:gd name="f78" fmla="?: f60 f35 f36"/>
              <a:gd name="f79" fmla="*/ f61 f7 1"/>
              <a:gd name="f80" fmla="?: f21 f66 f65"/>
              <a:gd name="f81" fmla="?: f21 f65 f66"/>
              <a:gd name="f82" fmla="?: f58 f73 f72"/>
              <a:gd name="f83" fmla="?: f58 f72 f73"/>
              <a:gd name="f84" fmla="?: f59 f71 f70"/>
              <a:gd name="f85" fmla="?: f20 f77 f78"/>
              <a:gd name="f86" fmla="?: f20 f75 f76"/>
              <a:gd name="f87" fmla="*/ f79 1 f0"/>
              <a:gd name="f88" fmla="*/ f64 f37 1"/>
              <a:gd name="f89" fmla="*/ f68 f37 1"/>
              <a:gd name="f90" fmla="*/ f69 f37 1"/>
              <a:gd name="f91" fmla="*/ f74 f37 1"/>
              <a:gd name="f92" fmla="?: f57 f80 f81"/>
              <a:gd name="f93" fmla="?: f59 f83 f82"/>
              <a:gd name="f94" fmla="+- 0 0 f87"/>
              <a:gd name="f95" fmla="+- 0 0 f94"/>
              <a:gd name="f96" fmla="*/ f95 f0 1"/>
              <a:gd name="f97" fmla="*/ f96 1 f7"/>
              <a:gd name="f98" fmla="+- f97 0 f1"/>
              <a:gd name="f99" fmla="cos 1 f98"/>
              <a:gd name="f100" fmla="+- 0 0 f99"/>
              <a:gd name="f101" fmla="+- 0 0 f100"/>
              <a:gd name="f102" fmla="val f101"/>
              <a:gd name="f103" fmla="+- 0 0 f102"/>
              <a:gd name="f104" fmla="*/ f9 f103 1"/>
              <a:gd name="f105" fmla="*/ f104 3163 1"/>
              <a:gd name="f106" fmla="*/ f105 1 7636"/>
              <a:gd name="f107" fmla="+- f6 f106 0"/>
              <a:gd name="f108" fmla="+- f44 0 f106"/>
              <a:gd name="f109" fmla="+- f45 0 f106"/>
              <a:gd name="f110" fmla="*/ f107 f37 1"/>
              <a:gd name="f111" fmla="*/ f108 f37 1"/>
              <a:gd name="f112" fmla="*/ f109 f37 1"/>
            </a:gdLst>
            <a:ahLst/>
            <a:cxnLst>
              <a:cxn ang="3">
                <a:pos x="hc" y="t"/>
              </a:cxn>
              <a:cxn ang="0">
                <a:pos x="r" y="vc"/>
              </a:cxn>
              <a:cxn ang="cd4">
                <a:pos x="hc" y="b"/>
              </a:cxn>
              <a:cxn ang="cd2">
                <a:pos x="l" y="vc"/>
              </a:cxn>
            </a:cxnLst>
            <a:rect l="f110" t="f110" r="f111" b="f112"/>
            <a:pathLst>
              <a:path>
                <a:moveTo>
                  <a:pt x="f48" y="f49"/>
                </a:moveTo>
                <a:arcTo wR="f50" hR="f51" stAng="f47" swAng="f43"/>
                <a:lnTo>
                  <a:pt x="f49" y="f62"/>
                </a:lnTo>
                <a:arcTo wR="f51" hR="f88" stAng="f92" swAng="f67"/>
                <a:lnTo>
                  <a:pt x="f63" y="f55"/>
                </a:lnTo>
                <a:arcTo wR="f89" hR="f90" stAng="f93" swAng="f84"/>
                <a:lnTo>
                  <a:pt x="f56" y="f48"/>
                </a:lnTo>
                <a:arcTo wR="f91" hR="f50" stAng="f85" swAng="f86"/>
                <a:close/>
              </a:path>
            </a:pathLst>
          </a:custGeom>
          <a:solidFill>
            <a:srgbClr val="D0CECE"/>
          </a:solidFill>
          <a:ln w="12701" cap="flat">
            <a:solidFill>
              <a:srgbClr val="41719C"/>
            </a:solidFill>
            <a:prstDash val="solid"/>
            <a:miter/>
          </a:ln>
        </p:spPr>
        <p:txBody>
          <a:bodyPr vert="horz" wrap="square" lIns="100794" tIns="50392" rIns="100794" bIns="50392" anchor="ctr" anchorCtr="1" compatLnSpc="1">
            <a:noAutofit/>
          </a:bodyPr>
          <a:lstStyle/>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US" altLang="zh-CN" sz="1200" b="0" i="0" u="none" strike="noStrike" kern="1200" cap="none" spc="0" baseline="0" dirty="0">
                <a:uFillTx/>
                <a:latin typeface="Calibri" panose="020F0502020204030204"/>
              </a:rPr>
              <a:t>If you would like to hear a Chinese translation, please ask for a he</a:t>
            </a:r>
            <a:r>
              <a:rPr lang="en-NZ" altLang="zh-CN" sz="1200" dirty="0">
                <a:latin typeface="Calibri" panose="020F0502020204030204"/>
              </a:rPr>
              <a:t>a</a:t>
            </a:r>
            <a:r>
              <a:rPr lang="en-US" altLang="zh-CN" sz="1200" b="0" i="0" u="none" strike="noStrike" kern="1200" cap="none" spc="0" baseline="0" dirty="0" err="1">
                <a:uFillTx/>
                <a:latin typeface="Calibri" panose="020F0502020204030204"/>
              </a:rPr>
              <a:t>dset</a:t>
            </a:r>
            <a:r>
              <a:rPr lang="en-US" altLang="zh-CN" sz="1200" b="0" i="0" u="none" strike="noStrike" kern="1200" cap="none" spc="0" baseline="0" dirty="0">
                <a:uFillTx/>
                <a:latin typeface="Calibri" panose="020F0502020204030204"/>
              </a:rPr>
              <a:t>. Please put the low battery headset at the yellow tray and the </a:t>
            </a:r>
            <a:r>
              <a:rPr lang="en-US" altLang="zh-CN" sz="1200" dirty="0">
                <a:latin typeface="Calibri" panose="020F0502020204030204"/>
              </a:rPr>
              <a:t>charged</a:t>
            </a:r>
            <a:r>
              <a:rPr lang="en-US" altLang="zh-CN" sz="1200" b="0" i="0" u="none" strike="noStrike" kern="1200" cap="none" spc="0" baseline="0" dirty="0">
                <a:uFillTx/>
                <a:latin typeface="Calibri" panose="020F0502020204030204"/>
              </a:rPr>
              <a:t> ones back to the original slot.</a:t>
            </a:r>
            <a:endParaRPr lang="en-US" altLang="zh-CN" sz="1200" dirty="0">
              <a:latin typeface="Calibri" panose="020F0502020204030204"/>
            </a:endParaRPr>
          </a:p>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zh-CN" altLang="en-US" sz="1200" b="0" i="0" u="none" strike="noStrike" kern="1200" cap="none" spc="0" baseline="0" dirty="0">
                <a:uFillTx/>
                <a:latin typeface="Calibri" panose="020F0502020204030204"/>
              </a:rPr>
              <a:t>如果您需要听中文翻译可以向服事人员要一个耳机</a:t>
            </a:r>
            <a:r>
              <a:rPr lang="zh-CN" altLang="en-US" sz="1200" dirty="0">
                <a:latin typeface="Calibri" panose="020F0502020204030204"/>
              </a:rPr>
              <a:t>。请将需要充电的耳机放在黄色的盒子里，正常的耳机请放回原来的盒子。</a:t>
            </a:r>
            <a:r>
              <a:rPr lang="en-US" altLang="zh-CN" sz="1200" b="0" i="0" u="none" strike="noStrike" kern="1200" cap="none" spc="0" baseline="0" dirty="0">
                <a:uFillTx/>
                <a:latin typeface="Calibri" panose="020F0502020204030204"/>
              </a:rPr>
              <a:t> </a:t>
            </a:r>
            <a:endParaRPr lang="en-NZ" sz="1200" b="0" i="0" u="none" strike="noStrike" kern="1200" cap="none" spc="0" baseline="0" dirty="0">
              <a:uFillTx/>
              <a:latin typeface="Calibri" panose="020F0502020204030204"/>
            </a:endParaRPr>
          </a:p>
        </p:txBody>
      </p:sp>
      <p:sp>
        <p:nvSpPr>
          <p:cNvPr id="6" name="Text Placeholder 4"/>
          <p:cNvSpPr txBox="1">
            <a:spLocks noGrp="1"/>
          </p:cNvSpPr>
          <p:nvPr>
            <p:ph type="body" idx="3"/>
          </p:nvPr>
        </p:nvSpPr>
        <p:spPr>
          <a:xfrm>
            <a:off x="180694" y="130608"/>
            <a:ext cx="5750200" cy="1223400"/>
          </a:xfrm>
        </p:spPr>
        <p:txBody>
          <a:bodyPr/>
          <a:lstStyle/>
          <a:p>
            <a:pPr lvl="0" algn="just">
              <a:spcBef>
                <a:spcPts val="0"/>
              </a:spcBef>
            </a:pPr>
            <a:r>
              <a:rPr lang="en-US" sz="1400" u="sng" dirty="0"/>
              <a:t>WELCOME TO MAIRANGI BAY COMMUNITY CHURCH (MBCC)</a:t>
            </a:r>
          </a:p>
          <a:p>
            <a:pPr lvl="0" algn="just">
              <a:lnSpc>
                <a:spcPct val="100000"/>
              </a:lnSpc>
              <a:spcBef>
                <a:spcPts val="0"/>
              </a:spcBef>
            </a:pPr>
            <a:r>
              <a:rPr lang="en-US" sz="1200" b="0" dirty="0"/>
              <a:t>If this is your first time worshipping with us, please go to the Welcome Corner after the service. We will gladly answer your questions about our church. MBCC is an intentionally multi-cultural church and welcomes and celebrates all languages &amp; cultures.</a:t>
            </a:r>
          </a:p>
          <a:p>
            <a:pPr lvl="0" algn="ctr">
              <a:spcBef>
                <a:spcPts val="1200"/>
              </a:spcBef>
            </a:pPr>
            <a:r>
              <a:rPr lang="en-US" sz="1200" b="0" dirty="0">
                <a:latin typeface="DengXian" panose="02010600030101010101" pitchFamily="2" charset="-122"/>
                <a:ea typeface="Yu Gothic" panose="020B0400000000000000" charset="-128"/>
              </a:rPr>
              <a:t> </a:t>
            </a:r>
            <a:r>
              <a:rPr lang="ja-JP" altLang="en-US" sz="1200" b="0" dirty="0">
                <a:latin typeface="DengXian" panose="02010600030101010101" pitchFamily="2" charset="-122"/>
                <a:ea typeface="Yu Gothic" panose="020B0400000000000000" charset="-128"/>
              </a:rPr>
              <a:t>欢迎中国朋友参加</a:t>
            </a:r>
            <a:r>
              <a:rPr lang="en-US" sz="1200" b="0" dirty="0">
                <a:latin typeface="DengXian" panose="02010600030101010101" pitchFamily="2" charset="-122"/>
              </a:rPr>
              <a:t>. </a:t>
            </a:r>
            <a:r>
              <a:rPr lang="ja-JP" altLang="en-US" sz="1200" b="0" dirty="0">
                <a:latin typeface="DengXian" panose="02010600030101010101" pitchFamily="2" charset="-122"/>
                <a:ea typeface="Yu Gothic" panose="020B0400000000000000" charset="-128"/>
              </a:rPr>
              <a:t>どの国の方も大歓迎します。</a:t>
            </a:r>
            <a:endParaRPr lang="en-NZ" sz="1200" b="0" dirty="0"/>
          </a:p>
        </p:txBody>
      </p:sp>
      <p:sp>
        <p:nvSpPr>
          <p:cNvPr id="20" name="Rectangle: Rounded Corners 19"/>
          <p:cNvSpPr/>
          <p:nvPr/>
        </p:nvSpPr>
        <p:spPr>
          <a:xfrm>
            <a:off x="6303043" y="1629322"/>
            <a:ext cx="2960249" cy="357053"/>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050" b="1" dirty="0">
              <a:solidFill>
                <a:schemeClr val="tx1"/>
              </a:solidFill>
            </a:endParaRPr>
          </a:p>
          <a:p>
            <a:pPr algn="ctr"/>
            <a:endParaRPr lang="en-NZ" sz="1050" dirty="0"/>
          </a:p>
        </p:txBody>
      </p:sp>
      <p:sp>
        <p:nvSpPr>
          <p:cNvPr id="19" name="TextBox 16">
            <a:extLst>
              <a:ext uri="{FF2B5EF4-FFF2-40B4-BE49-F238E27FC236}">
                <a16:creationId xmlns:a16="http://schemas.microsoft.com/office/drawing/2014/main" id="{80BF3CB6-25AA-4037-9363-3ED5D5C076A6}"/>
              </a:ext>
            </a:extLst>
          </p:cNvPr>
          <p:cNvSpPr txBox="1"/>
          <p:nvPr/>
        </p:nvSpPr>
        <p:spPr>
          <a:xfrm>
            <a:off x="112521" y="2431572"/>
            <a:ext cx="5718758" cy="2079672"/>
          </a:xfrm>
          <a:prstGeom prst="rect">
            <a:avLst/>
          </a:prstGeom>
          <a:noFill/>
          <a:ln cap="flat">
            <a:noFill/>
          </a:ln>
        </p:spPr>
        <p:txBody>
          <a:bodyPr vert="horz" wrap="square" lIns="91440" tIns="45720" rIns="91440" bIns="45720" anchor="t" anchorCtr="0" compatLnSpc="1">
            <a:spAutoFit/>
          </a:bodyPr>
          <a:lstStyle/>
          <a:p>
            <a:pPr marL="0" marR="0" lvl="0" indent="0" algn="l" defTabSz="457200" rtl="0" fontAlgn="auto" hangingPunct="1">
              <a:lnSpc>
                <a:spcPct val="150000"/>
              </a:lnSpc>
              <a:spcBef>
                <a:spcPts val="0"/>
              </a:spcBef>
              <a:spcAft>
                <a:spcPts val="0"/>
              </a:spcAft>
              <a:buNone/>
              <a:defRPr sz="1800" b="0" i="0" u="none" strike="noStrike" kern="0" cap="none" spc="0" baseline="0">
                <a:solidFill>
                  <a:srgbClr val="000000"/>
                </a:solidFill>
                <a:uFillTx/>
              </a:defRPr>
            </a:pPr>
            <a:r>
              <a:rPr lang="en-US" sz="1200" b="1" i="0" u="sng" strike="noStrike" kern="1200" cap="none" spc="0" baseline="0" dirty="0">
                <a:solidFill>
                  <a:srgbClr val="000000"/>
                </a:solidFill>
                <a:uFillTx/>
                <a:latin typeface="Calibri" panose="020F0502020204030204"/>
              </a:rPr>
              <a:t>CHURCH STAFF CONTACT INFORMATION</a:t>
            </a:r>
          </a:p>
          <a:p>
            <a:pPr marL="171450" marR="0" lvl="0" indent="-171450" algn="l" defTabSz="457200" rtl="0" fontAlgn="auto" hangingPunct="1">
              <a:lnSpc>
                <a:spcPct val="150000"/>
              </a:lnSpc>
              <a:spcBef>
                <a:spcPts val="0"/>
              </a:spcBef>
              <a:spcAft>
                <a:spcPts val="300"/>
              </a:spcAft>
              <a:buFontTx/>
              <a:buChar char="-"/>
              <a:defRPr sz="1800" b="0" i="0" u="none" strike="noStrike" kern="0" cap="none" spc="0" baseline="0">
                <a:solidFill>
                  <a:srgbClr val="000000"/>
                </a:solidFill>
                <a:uFillTx/>
              </a:defRPr>
            </a:pPr>
            <a:r>
              <a:rPr lang="es-ES" sz="1200" b="1" i="0" u="none" strike="noStrike" kern="1200" cap="none" spc="0" baseline="0" dirty="0">
                <a:solidFill>
                  <a:srgbClr val="000000"/>
                </a:solidFill>
                <a:uFillTx/>
                <a:latin typeface="Calibri" panose="020F0502020204030204"/>
              </a:rPr>
              <a:t>Church Office</a:t>
            </a:r>
            <a:r>
              <a:rPr lang="es-ES" sz="1200" b="0" i="0" u="none" strike="noStrike" kern="1200" cap="none" spc="0" baseline="0" dirty="0">
                <a:solidFill>
                  <a:srgbClr val="000000"/>
                </a:solidFill>
                <a:uFillTx/>
                <a:latin typeface="Calibri" panose="020F0502020204030204"/>
              </a:rPr>
              <a:t>: 09 478 6314, </a:t>
            </a:r>
            <a:r>
              <a:rPr lang="es-ES" sz="1200" dirty="0">
                <a:solidFill>
                  <a:srgbClr val="000000"/>
                </a:solidFill>
                <a:latin typeface="Calibri" panose="020F0502020204030204"/>
              </a:rPr>
              <a:t> </a:t>
            </a:r>
            <a:r>
              <a:rPr lang="es-ES" sz="1200" b="0" i="0" u="none" strike="noStrike" kern="1200" cap="none" spc="0" baseline="0" dirty="0">
                <a:solidFill>
                  <a:srgbClr val="000000"/>
                </a:solidFill>
                <a:uFillTx/>
                <a:latin typeface="Calibri" panose="020F0502020204030204"/>
                <a:hlinkClick r:id="rId2"/>
              </a:rPr>
              <a:t>office@mairangichurch.org.nz</a:t>
            </a:r>
            <a:endParaRPr lang="es-ES" sz="1200" b="0" i="0" u="none" strike="noStrike" kern="1200" cap="none" spc="0" baseline="0" dirty="0">
              <a:solidFill>
                <a:srgbClr val="000000"/>
              </a:solidFill>
              <a:uFillTx/>
              <a:latin typeface="Calibri" panose="020F0502020204030204"/>
            </a:endParaRPr>
          </a:p>
          <a:p>
            <a:pPr marR="0" lvl="0" defTabSz="457200" rtl="0" fontAlgn="auto" hangingPunct="1">
              <a:lnSpc>
                <a:spcPct val="150000"/>
              </a:lnSpc>
              <a:spcBef>
                <a:spcPts val="0"/>
              </a:spcBef>
              <a:spcAft>
                <a:spcPts val="300"/>
              </a:spcAft>
              <a:defRPr sz="1800" b="0" i="0" u="none" strike="noStrike" kern="0" cap="none" spc="0" baseline="0">
                <a:solidFill>
                  <a:srgbClr val="000000"/>
                </a:solidFill>
                <a:uFillTx/>
              </a:defRPr>
            </a:pPr>
            <a:r>
              <a:rPr lang="es-ES" sz="1200" b="0" i="0" u="none" strike="noStrike" kern="1200" cap="none" spc="0" baseline="0" dirty="0">
                <a:solidFill>
                  <a:srgbClr val="000000"/>
                </a:solidFill>
                <a:uFillTx/>
                <a:latin typeface="Calibri" panose="020F0502020204030204"/>
              </a:rPr>
              <a:t>    </a:t>
            </a:r>
            <a:r>
              <a:rPr lang="en-US" altLang="zh-CN" sz="1200" b="0" i="0" u="none" strike="noStrike" kern="1200" cap="none" spc="0" baseline="0" dirty="0">
                <a:solidFill>
                  <a:srgbClr val="000000"/>
                </a:solidFill>
                <a:uFillTx/>
                <a:latin typeface="Calibri" panose="020F0502020204030204"/>
              </a:rPr>
              <a:t>General</a:t>
            </a:r>
            <a:r>
              <a:rPr lang="es-ES" sz="1200" b="0" i="0" u="none" strike="noStrike" kern="1200" cap="none" spc="0" baseline="0" dirty="0">
                <a:solidFill>
                  <a:srgbClr val="000000"/>
                </a:solidFill>
                <a:uFillTx/>
                <a:latin typeface="Calibri" panose="020F0502020204030204"/>
              </a:rPr>
              <a:t> </a:t>
            </a:r>
            <a:r>
              <a:rPr lang="es-ES" sz="1200" dirty="0">
                <a:solidFill>
                  <a:srgbClr val="000000"/>
                </a:solidFill>
                <a:latin typeface="Calibri" panose="020F0502020204030204"/>
              </a:rPr>
              <a:t>O</a:t>
            </a:r>
            <a:r>
              <a:rPr lang="es-ES" sz="1200" b="0" i="0" u="none" strike="noStrike" kern="1200" cap="none" spc="0" baseline="0" dirty="0">
                <a:solidFill>
                  <a:srgbClr val="000000"/>
                </a:solidFill>
                <a:uFillTx/>
                <a:latin typeface="Calibri" panose="020F0502020204030204"/>
              </a:rPr>
              <a:t>ffice </a:t>
            </a:r>
            <a:r>
              <a:rPr lang="es-ES" sz="1200" dirty="0" err="1">
                <a:solidFill>
                  <a:srgbClr val="000000"/>
                </a:solidFill>
                <a:latin typeface="Calibri" panose="020F0502020204030204"/>
              </a:rPr>
              <a:t>H</a:t>
            </a:r>
            <a:r>
              <a:rPr lang="es-ES" sz="1200" b="0" i="0" u="none" strike="noStrike" kern="1200" cap="none" spc="0" baseline="0" dirty="0" err="1">
                <a:solidFill>
                  <a:srgbClr val="000000"/>
                </a:solidFill>
                <a:uFillTx/>
                <a:latin typeface="Calibri" panose="020F0502020204030204"/>
              </a:rPr>
              <a:t>ours</a:t>
            </a:r>
            <a:r>
              <a:rPr lang="es-ES" sz="1200" b="0" i="0" u="none" strike="noStrike" kern="1200" cap="none" spc="0" baseline="0" dirty="0">
                <a:solidFill>
                  <a:srgbClr val="000000"/>
                </a:solidFill>
                <a:uFillTx/>
                <a:latin typeface="Calibri" panose="020F0502020204030204"/>
              </a:rPr>
              <a:t>: 9.30 am-12.30 pm</a:t>
            </a:r>
            <a:r>
              <a:rPr lang="en-NZ" sz="1200" b="0" i="0" u="none" strike="noStrike" kern="1200" cap="none" spc="0" baseline="0" dirty="0">
                <a:solidFill>
                  <a:srgbClr val="000000"/>
                </a:solidFill>
                <a:uFillTx/>
                <a:latin typeface="Calibri" panose="020F0502020204030204"/>
              </a:rPr>
              <a:t>,</a:t>
            </a:r>
            <a:r>
              <a:rPr lang="zh-CN" altLang="en-US" sz="1200" b="0" i="0" u="none" strike="noStrike" kern="1200" cap="none" spc="0" baseline="0" dirty="0">
                <a:solidFill>
                  <a:srgbClr val="000000"/>
                </a:solidFill>
                <a:uFillTx/>
                <a:latin typeface="Calibri" panose="020F0502020204030204"/>
              </a:rPr>
              <a:t> </a:t>
            </a:r>
            <a:r>
              <a:rPr lang="en-US" altLang="zh-CN" sz="1200" b="0" i="0" u="none" strike="noStrike" kern="1200" cap="none" spc="0" baseline="0" dirty="0">
                <a:solidFill>
                  <a:srgbClr val="000000"/>
                </a:solidFill>
                <a:uFillTx/>
                <a:latin typeface="Calibri" panose="020F0502020204030204"/>
              </a:rPr>
              <a:t>Tue - Fri</a:t>
            </a:r>
            <a:r>
              <a:rPr lang="es-ES" sz="1200" b="0" i="0" u="none" strike="noStrike" kern="1200" cap="none" spc="0" baseline="0" dirty="0">
                <a:solidFill>
                  <a:srgbClr val="000000"/>
                </a:solidFill>
                <a:uFillTx/>
                <a:latin typeface="Calibri" panose="020F0502020204030204"/>
              </a:rPr>
              <a:t> (</a:t>
            </a:r>
            <a:r>
              <a:rPr lang="en-NZ" sz="1200" dirty="0">
                <a:solidFill>
                  <a:srgbClr val="000000"/>
                </a:solidFill>
                <a:latin typeface="Calibri" panose="020F0502020204030204"/>
              </a:rPr>
              <a:t>booking needed for appointments)</a:t>
            </a:r>
            <a:endParaRPr lang="en-US" sz="1200" b="0" i="0" u="none" strike="noStrike" kern="1200" cap="none" spc="0" baseline="0" dirty="0">
              <a:solidFill>
                <a:srgbClr val="000000"/>
              </a:solidFill>
              <a:uFillTx/>
              <a:latin typeface="Calibri" panose="020F0502020204030204"/>
            </a:endParaRPr>
          </a:p>
          <a:p>
            <a:pPr marL="171450" marR="0" lvl="0" indent="-171450" algn="l" defTabSz="457200" rtl="0" fontAlgn="auto" hangingPunct="1">
              <a:lnSpc>
                <a:spcPct val="150000"/>
              </a:lnSpc>
              <a:spcBef>
                <a:spcPts val="0"/>
              </a:spcBef>
              <a:spcAft>
                <a:spcPts val="0"/>
              </a:spcAft>
              <a:buFontTx/>
              <a:buChar char="-"/>
              <a:defRPr sz="1800" b="0" i="0" u="none" strike="noStrike" kern="0" cap="none" spc="0" baseline="0">
                <a:solidFill>
                  <a:srgbClr val="000000"/>
                </a:solidFill>
                <a:uFillTx/>
              </a:defRPr>
            </a:pPr>
            <a:r>
              <a:rPr lang="en-US" sz="1200" b="1" i="0" u="none" strike="noStrike" kern="1200" cap="none" spc="0" baseline="0" dirty="0">
                <a:solidFill>
                  <a:srgbClr val="000000"/>
                </a:solidFill>
                <a:uFillTx/>
                <a:latin typeface="Calibri" panose="020F0502020204030204"/>
                <a:ea typeface="DengXian" panose="02010600030101010101" pitchFamily="2" charset="-122"/>
              </a:rPr>
              <a:t>Acting Senior </a:t>
            </a:r>
            <a:r>
              <a:rPr lang="es-ES" sz="1200" b="1" i="0" u="none" strike="noStrike" kern="1200" cap="none" spc="0" baseline="0" dirty="0">
                <a:solidFill>
                  <a:srgbClr val="000000"/>
                </a:solidFill>
                <a:uFillTx/>
                <a:latin typeface="Calibri" panose="020F0502020204030204"/>
              </a:rPr>
              <a:t>Pastor, David Yeh: </a:t>
            </a:r>
            <a:r>
              <a:rPr lang="es-ES" sz="1200" b="0" i="0" u="none" strike="noStrike" kern="1200" cap="none" spc="0" baseline="0" dirty="0">
                <a:solidFill>
                  <a:srgbClr val="000000"/>
                </a:solidFill>
                <a:uFillTx/>
                <a:latin typeface="Calibri" panose="020F0502020204030204"/>
              </a:rPr>
              <a:t>022 5220 670,  </a:t>
            </a:r>
            <a:r>
              <a:rPr lang="en-US" sz="1200" b="0" i="0" u="none" strike="noStrike" kern="1200" cap="none" spc="0" baseline="0" dirty="0">
                <a:solidFill>
                  <a:srgbClr val="000000"/>
                </a:solidFill>
                <a:uFillTx/>
                <a:latin typeface="Calibri" panose="020F0502020204030204"/>
                <a:ea typeface="DengXian" panose="02010600030101010101" pitchFamily="2" charset="-122"/>
                <a:hlinkClick r:id="rId3"/>
              </a:rPr>
              <a:t>david@mairangichurch.org.nz</a:t>
            </a:r>
            <a:endParaRPr lang="en-US" sz="1200" b="0" i="0" u="none" strike="noStrike" kern="1200" cap="none" spc="0" baseline="0" dirty="0">
              <a:solidFill>
                <a:srgbClr val="000000"/>
              </a:solidFill>
              <a:uFillTx/>
              <a:latin typeface="Calibri" panose="020F0502020204030204"/>
              <a:ea typeface="DengXian" panose="02010600030101010101" pitchFamily="2" charset="-122"/>
            </a:endParaRPr>
          </a:p>
          <a:p>
            <a:pPr marL="171450" marR="0" lvl="0" indent="-171450" algn="l" defTabSz="457200" rtl="0" fontAlgn="auto" hangingPunct="1">
              <a:lnSpc>
                <a:spcPct val="150000"/>
              </a:lnSpc>
              <a:spcBef>
                <a:spcPts val="0"/>
              </a:spcBef>
              <a:spcAft>
                <a:spcPts val="0"/>
              </a:spcAft>
              <a:buFontTx/>
              <a:buChar char="-"/>
              <a:defRPr sz="1800" b="0" i="0" u="none" strike="noStrike" kern="0" cap="none" spc="0" baseline="0">
                <a:solidFill>
                  <a:srgbClr val="000000"/>
                </a:solidFill>
                <a:uFillTx/>
              </a:defRPr>
            </a:pPr>
            <a:r>
              <a:rPr lang="en-US" sz="1200" b="1" dirty="0">
                <a:solidFill>
                  <a:srgbClr val="000000"/>
                </a:solidFill>
                <a:latin typeface="Calibri" panose="020F0502020204030204"/>
                <a:ea typeface="DengXian" panose="02010600030101010101" pitchFamily="2" charset="-122"/>
              </a:rPr>
              <a:t>A</a:t>
            </a:r>
            <a:r>
              <a:rPr lang="en-US" altLang="zh-CN" sz="1200" b="1" dirty="0">
                <a:solidFill>
                  <a:srgbClr val="000000"/>
                </a:solidFill>
                <a:latin typeface="Calibri" panose="020F0502020204030204"/>
                <a:ea typeface="DengXian" panose="02010600030101010101" pitchFamily="2" charset="-122"/>
              </a:rPr>
              <a:t>ssociate Pastor, Bijoy Joy: </a:t>
            </a:r>
            <a:r>
              <a:rPr lang="en-US" altLang="zh-CN" sz="1200" dirty="0">
                <a:solidFill>
                  <a:srgbClr val="000000"/>
                </a:solidFill>
                <a:latin typeface="Calibri" panose="020F0502020204030204"/>
                <a:ea typeface="DengXian" panose="02010600030101010101" pitchFamily="2" charset="-122"/>
              </a:rPr>
              <a:t>020 4020 6404, </a:t>
            </a:r>
            <a:r>
              <a:rPr lang="en-US" sz="1200" b="0" i="0" u="none" strike="noStrike" kern="1200" cap="none" spc="0" baseline="0" dirty="0">
                <a:solidFill>
                  <a:srgbClr val="000000"/>
                </a:solidFill>
                <a:uFillTx/>
                <a:latin typeface="Calibri" panose="020F0502020204030204"/>
                <a:ea typeface="DengXian" panose="02010600030101010101" pitchFamily="2" charset="-122"/>
                <a:hlinkClick r:id="rId3"/>
              </a:rPr>
              <a:t>bijoy@mairangichurch.org.nz</a:t>
            </a:r>
            <a:endParaRPr lang="en-US" sz="1200" i="0" u="none" strike="noStrike" kern="1200" cap="none" spc="0" baseline="0" dirty="0">
              <a:solidFill>
                <a:srgbClr val="000000"/>
              </a:solidFill>
              <a:uFillTx/>
              <a:latin typeface="Calibri" panose="020F0502020204030204"/>
              <a:ea typeface="DengXian" panose="02010600030101010101" pitchFamily="2" charset="-122"/>
            </a:endParaRPr>
          </a:p>
          <a:p>
            <a:pPr marL="171450" marR="0" lvl="0" indent="-171450" algn="l" defTabSz="457200" rtl="0" fontAlgn="auto" hangingPunct="1">
              <a:lnSpc>
                <a:spcPct val="150000"/>
              </a:lnSpc>
              <a:spcBef>
                <a:spcPts val="0"/>
              </a:spcBef>
              <a:spcAft>
                <a:spcPts val="0"/>
              </a:spcAft>
              <a:buFontTx/>
              <a:buChar char="-"/>
              <a:defRPr sz="1800" b="0" i="0" u="none" strike="noStrike" kern="0" cap="none" spc="0" baseline="0">
                <a:solidFill>
                  <a:srgbClr val="000000"/>
                </a:solidFill>
                <a:uFillTx/>
              </a:defRPr>
            </a:pPr>
            <a:r>
              <a:rPr lang="en-NZ" sz="1200" b="1" i="0" u="none" strike="noStrike" kern="0" cap="none" spc="0" baseline="0" dirty="0">
                <a:solidFill>
                  <a:srgbClr val="000000"/>
                </a:solidFill>
                <a:uFillTx/>
                <a:latin typeface="Calibri" panose="020F0502020204030204"/>
              </a:rPr>
              <a:t>Chinese Evangelist, Wendy Liu</a:t>
            </a:r>
            <a:r>
              <a:rPr lang="en-NZ" sz="1200" b="0" i="0" u="none" strike="noStrike" kern="0" cap="none" spc="0" baseline="0" dirty="0">
                <a:solidFill>
                  <a:srgbClr val="000000"/>
                </a:solidFill>
                <a:uFillTx/>
                <a:latin typeface="Calibri" panose="020F0502020204030204"/>
              </a:rPr>
              <a:t>: 021 0265 4800, </a:t>
            </a:r>
            <a:r>
              <a:rPr lang="en-NZ" sz="1200" b="0" i="0" u="none" strike="noStrike" kern="0" cap="none" spc="0" baseline="0" dirty="0">
                <a:solidFill>
                  <a:srgbClr val="000000"/>
                </a:solidFill>
                <a:uFillTx/>
                <a:latin typeface="Calibri" panose="020F0502020204030204"/>
                <a:hlinkClick r:id="rId4"/>
              </a:rPr>
              <a:t>wendy@mairangichurch.org.nz</a:t>
            </a:r>
            <a:endParaRPr lang="en-NZ" sz="1200" b="0" i="0" u="none" strike="noStrike" kern="0" cap="none" spc="0" baseline="0" dirty="0">
              <a:solidFill>
                <a:srgbClr val="000000"/>
              </a:solidFill>
              <a:uFillTx/>
              <a:latin typeface="Calibri" panose="020F0502020204030204"/>
            </a:endParaRPr>
          </a:p>
          <a:p>
            <a:pPr marL="171450" marR="0" lvl="0" indent="-171450" algn="l" defTabSz="457200" rtl="0" fontAlgn="auto" hangingPunct="1">
              <a:lnSpc>
                <a:spcPct val="150000"/>
              </a:lnSpc>
              <a:spcBef>
                <a:spcPts val="0"/>
              </a:spcBef>
              <a:spcAft>
                <a:spcPts val="0"/>
              </a:spcAft>
              <a:buFontTx/>
              <a:buChar char="-"/>
              <a:defRPr sz="1800" b="0" i="0" u="none" strike="noStrike" kern="0" cap="none" spc="0" baseline="0">
                <a:solidFill>
                  <a:srgbClr val="000000"/>
                </a:solidFill>
                <a:uFillTx/>
              </a:defRPr>
            </a:pPr>
            <a:r>
              <a:rPr lang="es-ES" sz="1200" b="1" i="0" u="none" strike="noStrike" kern="1200" cap="none" spc="0" baseline="0" dirty="0">
                <a:solidFill>
                  <a:srgbClr val="000000"/>
                </a:solidFill>
                <a:uFillTx/>
                <a:latin typeface="Calibri" panose="020F0502020204030204"/>
              </a:rPr>
              <a:t>Church </a:t>
            </a:r>
            <a:r>
              <a:rPr lang="es-ES" sz="1200" b="1" i="0" u="none" strike="noStrike" kern="1200" cap="none" spc="0" baseline="0" dirty="0" err="1">
                <a:solidFill>
                  <a:srgbClr val="000000"/>
                </a:solidFill>
                <a:uFillTx/>
                <a:latin typeface="Calibri" panose="020F0502020204030204"/>
              </a:rPr>
              <a:t>Administrator</a:t>
            </a:r>
            <a:r>
              <a:rPr lang="es-ES" sz="1200" b="1" i="0" u="none" strike="noStrike" kern="1200" cap="none" spc="0" baseline="0" dirty="0">
                <a:solidFill>
                  <a:srgbClr val="000000"/>
                </a:solidFill>
                <a:uFillTx/>
                <a:latin typeface="Calibri" panose="020F0502020204030204"/>
              </a:rPr>
              <a:t>, </a:t>
            </a:r>
            <a:r>
              <a:rPr lang="en-US" sz="1200" b="1" dirty="0">
                <a:solidFill>
                  <a:srgbClr val="000000"/>
                </a:solidFill>
                <a:latin typeface="Calibri" panose="020F0502020204030204"/>
              </a:rPr>
              <a:t>Cobi Wu: </a:t>
            </a:r>
            <a:r>
              <a:rPr lang="en-US" sz="1200" u="sng" dirty="0">
                <a:solidFill>
                  <a:schemeClr val="accent5"/>
                </a:solidFill>
                <a:latin typeface="Calibri" panose="020F0502020204030204"/>
              </a:rPr>
              <a:t>office@mairangichurch.org.nz</a:t>
            </a:r>
            <a:endParaRPr lang="en-NZ" sz="1200" b="0" i="0" u="sng" strike="noStrike" kern="1200" cap="none" spc="0" baseline="0" dirty="0">
              <a:solidFill>
                <a:schemeClr val="accent5"/>
              </a:solidFill>
              <a:uFillTx/>
              <a:latin typeface="Calibri" panose="020F0502020204030204"/>
            </a:endParaRPr>
          </a:p>
        </p:txBody>
      </p:sp>
      <p:sp>
        <p:nvSpPr>
          <p:cNvPr id="5" name="Rectangle 4">
            <a:extLst>
              <a:ext uri="{FF2B5EF4-FFF2-40B4-BE49-F238E27FC236}">
                <a16:creationId xmlns:a16="http://schemas.microsoft.com/office/drawing/2014/main" id="{E893F5A4-1E65-4E8B-AE9B-AD528F4F323C}"/>
              </a:ext>
            </a:extLst>
          </p:cNvPr>
          <p:cNvSpPr/>
          <p:nvPr/>
        </p:nvSpPr>
        <p:spPr>
          <a:xfrm>
            <a:off x="6168147" y="304800"/>
            <a:ext cx="2960249" cy="14148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pic>
        <p:nvPicPr>
          <p:cNvPr id="18" name="Picture 17">
            <a:extLst>
              <a:ext uri="{FF2B5EF4-FFF2-40B4-BE49-F238E27FC236}">
                <a16:creationId xmlns:a16="http://schemas.microsoft.com/office/drawing/2014/main" id="{7D85A0DE-F35C-46A0-9355-09960513C25C}"/>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b="14181"/>
          <a:stretch/>
        </p:blipFill>
        <p:spPr>
          <a:xfrm>
            <a:off x="277982" y="5989487"/>
            <a:ext cx="525229" cy="448740"/>
          </a:xfrm>
          <a:prstGeom prst="rect">
            <a:avLst/>
          </a:prstGeom>
        </p:spPr>
      </p:pic>
      <p:sp>
        <p:nvSpPr>
          <p:cNvPr id="22" name="TextBox 27">
            <a:extLst>
              <a:ext uri="{FF2B5EF4-FFF2-40B4-BE49-F238E27FC236}">
                <a16:creationId xmlns:a16="http://schemas.microsoft.com/office/drawing/2014/main" id="{10CACB0A-3F9C-45FF-97B3-6895DBA013AD}"/>
              </a:ext>
            </a:extLst>
          </p:cNvPr>
          <p:cNvSpPr txBox="1"/>
          <p:nvPr/>
        </p:nvSpPr>
        <p:spPr>
          <a:xfrm>
            <a:off x="9347832" y="130608"/>
            <a:ext cx="2810515" cy="7432804"/>
          </a:xfrm>
          <a:prstGeom prst="rect">
            <a:avLst/>
          </a:prstGeom>
          <a:noFill/>
          <a:ln cap="flat">
            <a:noFill/>
          </a:ln>
        </p:spPr>
        <p:txBody>
          <a:bodyPr vert="horz" wrap="square" lIns="91440" tIns="45720" rIns="91440" bIns="45720" anchor="t" anchorCtr="0" compatLnSpc="1">
            <a:spAutoFit/>
          </a:bodyPr>
          <a:lstStyle/>
          <a:p>
            <a:pPr marL="0" marR="0" lvl="0" indent="0"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NZ" b="1" i="0" u="sng" strike="noStrike" kern="1200" cap="none" spc="0" baseline="0" dirty="0">
                <a:uFillTx/>
                <a:latin typeface="Calibri" panose="020F0502020204030204"/>
              </a:rPr>
              <a:t>PRAYER &amp; INTERCESSION </a:t>
            </a:r>
            <a:br>
              <a:rPr lang="en-NZ" b="1" i="0" u="sng" strike="noStrike" kern="1200" cap="none" spc="0" baseline="0" dirty="0">
                <a:uFillTx/>
                <a:latin typeface="Calibri" panose="020F0502020204030204"/>
              </a:rPr>
            </a:br>
            <a:r>
              <a:rPr lang="en-NZ" sz="1000" b="1" i="1" kern="0" dirty="0">
                <a:solidFill>
                  <a:srgbClr val="000000"/>
                </a:solidFill>
              </a:rPr>
              <a:t>“and pray for one another,” </a:t>
            </a:r>
            <a:r>
              <a:rPr lang="en-NZ" sz="1000" b="1" i="1" dirty="0"/>
              <a:t>James 5:16b </a:t>
            </a:r>
            <a:br>
              <a:rPr lang="en-NZ" sz="1000" b="1" i="1" dirty="0"/>
            </a:br>
            <a:r>
              <a:rPr lang="en-NZ" sz="1200" i="1" dirty="0"/>
              <a:t>Please visit the Prayer Wall in the foyer. Pin your prayers, answers to prayers or testimonies to the prayer wall. Remember to pray for the requests on our prayer wall. </a:t>
            </a:r>
            <a:endParaRPr lang="en-NZ" sz="800" b="1" u="sng" dirty="0"/>
          </a:p>
          <a:p>
            <a:pPr lvl="0" algn="just" defTabSz="457200">
              <a:spcBef>
                <a:spcPts val="600"/>
              </a:spcBef>
              <a:defRPr sz="1800" b="0" i="0" u="none" strike="noStrike" kern="0" cap="none" spc="0" baseline="0">
                <a:solidFill>
                  <a:srgbClr val="000000"/>
                </a:solidFill>
                <a:uFillTx/>
              </a:defRPr>
            </a:pPr>
            <a:r>
              <a:rPr lang="en-NZ" b="1" u="sng" dirty="0"/>
              <a:t>GIVE THANKS &amp; PRAY FOR</a:t>
            </a:r>
          </a:p>
          <a:p>
            <a:pPr marL="171450" lvl="0" indent="-171450" algn="just" defTabSz="457200">
              <a:buFont typeface="Arial" panose="020B0604020202020204" pitchFamily="34" charset="0"/>
              <a:buChar char="•"/>
              <a:defRPr sz="1800" b="0" i="0" u="none" strike="noStrike" kern="0" cap="none" spc="0" baseline="0">
                <a:solidFill>
                  <a:srgbClr val="000000"/>
                </a:solidFill>
                <a:uFillTx/>
              </a:defRPr>
            </a:pPr>
            <a:r>
              <a:rPr lang="en-NZ" altLang="zh-CN" sz="1200" dirty="0"/>
              <a:t>Pray for the church and brothers and sisters, may the Holy Spirit lead us to grow together in love and knowledge, take root in the Rock of Christ downward, and bear the fruit of the Holy Spirit. </a:t>
            </a:r>
          </a:p>
          <a:p>
            <a:pPr marL="171450" lvl="0" indent="-171450" algn="just" defTabSz="457200">
              <a:buFont typeface="Arial" panose="020B0604020202020204" pitchFamily="34" charset="0"/>
              <a:buChar char="•"/>
              <a:defRPr sz="1800" b="0" i="0" u="none" strike="noStrike" kern="0" cap="none" spc="0" baseline="0">
                <a:solidFill>
                  <a:srgbClr val="000000"/>
                </a:solidFill>
                <a:uFillTx/>
              </a:defRPr>
            </a:pPr>
            <a:r>
              <a:rPr lang="en-NZ" altLang="zh-CN" sz="1200" dirty="0"/>
              <a:t>P</a:t>
            </a:r>
            <a:r>
              <a:rPr lang="en-US" altLang="zh-CN" sz="1200" dirty="0"/>
              <a:t>ray for Ming, Kevin, Joyce and Shuping for their therapies. May God heal them and give them strength.</a:t>
            </a:r>
            <a:endParaRPr lang="en-NZ" altLang="zh-CN" sz="1200" dirty="0"/>
          </a:p>
          <a:p>
            <a:pPr marL="171450" lvl="0" indent="-171450" algn="just" defTabSz="457200">
              <a:buFont typeface="Arial" panose="020B0604020202020204" pitchFamily="34" charset="0"/>
              <a:buChar char="•"/>
              <a:defRPr sz="1800" b="0" i="0" u="none" strike="noStrike" kern="0" cap="none" spc="0" baseline="0">
                <a:solidFill>
                  <a:srgbClr val="000000"/>
                </a:solidFill>
                <a:uFillTx/>
              </a:defRPr>
            </a:pPr>
            <a:r>
              <a:rPr lang="en-NZ" altLang="zh-CN" sz="1200" dirty="0"/>
              <a:t>Please pray for all brothers and sisters who are on vacation overseas. May the Lord keep their journey safe and take care of their health.</a:t>
            </a:r>
          </a:p>
          <a:p>
            <a:pPr marL="171450" lvl="0" indent="-171450" algn="just" defTabSz="457200">
              <a:buFont typeface="Arial" panose="020B0604020202020204" pitchFamily="34" charset="0"/>
              <a:buChar char="•"/>
              <a:defRPr sz="1800" b="0" i="0" u="none" strike="noStrike" kern="0" cap="none" spc="0" baseline="0">
                <a:solidFill>
                  <a:srgbClr val="000000"/>
                </a:solidFill>
                <a:uFillTx/>
              </a:defRPr>
            </a:pPr>
            <a:endParaRPr lang="en-NZ" altLang="zh-CN" sz="1200" dirty="0"/>
          </a:p>
          <a:p>
            <a:pPr lvl="0" algn="just" defTabSz="457200">
              <a:defRPr sz="1800" b="0" i="0" u="none" strike="noStrike" kern="0" cap="none" spc="0" baseline="0">
                <a:solidFill>
                  <a:srgbClr val="000000"/>
                </a:solidFill>
                <a:uFillTx/>
              </a:defRPr>
            </a:pPr>
            <a:r>
              <a:rPr lang="en-US" altLang="zh-CN" b="1" i="0" u="sng" strike="noStrike" kern="1200" cap="none" spc="0" baseline="0" dirty="0">
                <a:uFillTx/>
                <a:latin typeface="Calibri" panose="020F0502020204030204"/>
              </a:rPr>
              <a:t>Church Outreach</a:t>
            </a:r>
          </a:p>
          <a:p>
            <a:pPr marL="171450" lvl="0" indent="-171450" defTabSz="457200">
              <a:buFont typeface="Wingdings" panose="05000000000000000000" pitchFamily="2" charset="2"/>
              <a:buChar char="Ø"/>
              <a:defRPr sz="1800" b="0" i="0" u="none" strike="noStrike" kern="0" cap="none" spc="0" baseline="0">
                <a:solidFill>
                  <a:srgbClr val="000000"/>
                </a:solidFill>
                <a:uFillTx/>
              </a:defRPr>
            </a:pPr>
            <a:r>
              <a:rPr lang="en-US" altLang="zh-CN" sz="1200" b="1" dirty="0">
                <a:latin typeface="Calibri" panose="020F0502020204030204"/>
              </a:rPr>
              <a:t>Street Evangelism </a:t>
            </a:r>
            <a:br>
              <a:rPr lang="en-US" altLang="zh-CN" sz="1200" b="1" dirty="0">
                <a:latin typeface="Calibri" panose="020F0502020204030204"/>
              </a:rPr>
            </a:br>
            <a:r>
              <a:rPr lang="en-US" altLang="zh-CN" sz="1200" dirty="0">
                <a:latin typeface="Calibri" panose="020F0502020204030204"/>
              </a:rPr>
              <a:t>Sat 10.00 am – 12.00 pm</a:t>
            </a:r>
            <a:br>
              <a:rPr lang="en-US" altLang="zh-CN" sz="1200" dirty="0">
                <a:latin typeface="Calibri" panose="020F0502020204030204"/>
              </a:rPr>
            </a:br>
            <a:r>
              <a:rPr lang="en-US" altLang="zh-CN" sz="1200" dirty="0">
                <a:latin typeface="Calibri" panose="020F0502020204030204"/>
              </a:rPr>
              <a:t>Flora: 021 201 9577</a:t>
            </a:r>
          </a:p>
          <a:p>
            <a:pPr marL="171450" lvl="0" indent="-171450" defTabSz="457200">
              <a:buFont typeface="Wingdings" panose="05000000000000000000" pitchFamily="2" charset="2"/>
              <a:buChar char="Ø"/>
              <a:defRPr sz="1800" b="0" i="0" u="none" strike="noStrike" kern="0" cap="none" spc="0" baseline="0">
                <a:solidFill>
                  <a:srgbClr val="000000"/>
                </a:solidFill>
                <a:uFillTx/>
              </a:defRPr>
            </a:pPr>
            <a:r>
              <a:rPr lang="en-US" altLang="zh-CN" sz="1200" b="1" dirty="0">
                <a:latin typeface="Calibri" panose="020F0502020204030204"/>
              </a:rPr>
              <a:t>Music For Kiddies (Japanese)</a:t>
            </a:r>
            <a:br>
              <a:rPr lang="en-US" altLang="zh-CN" sz="1200" b="1" dirty="0">
                <a:latin typeface="Calibri" panose="020F0502020204030204"/>
              </a:rPr>
            </a:br>
            <a:r>
              <a:rPr lang="en-US" altLang="zh-CN" sz="1200" dirty="0">
                <a:latin typeface="Calibri" panose="020F0502020204030204"/>
              </a:rPr>
              <a:t>School terms, every 2</a:t>
            </a:r>
            <a:r>
              <a:rPr lang="en-US" altLang="zh-CN" sz="1200" baseline="30000" dirty="0">
                <a:latin typeface="Calibri" panose="020F0502020204030204"/>
              </a:rPr>
              <a:t>nd</a:t>
            </a:r>
            <a:r>
              <a:rPr lang="en-US" altLang="zh-CN" sz="1200" dirty="0">
                <a:latin typeface="Calibri" panose="020F0502020204030204"/>
              </a:rPr>
              <a:t>, 4</a:t>
            </a:r>
            <a:r>
              <a:rPr lang="en-US" altLang="zh-CN" sz="1200" baseline="30000" dirty="0">
                <a:latin typeface="Calibri" panose="020F0502020204030204"/>
              </a:rPr>
              <a:t>th</a:t>
            </a:r>
            <a:r>
              <a:rPr lang="en-US" altLang="zh-CN" sz="1200" dirty="0">
                <a:latin typeface="Calibri" panose="020F0502020204030204"/>
              </a:rPr>
              <a:t> and 5</a:t>
            </a:r>
            <a:r>
              <a:rPr lang="en-US" altLang="zh-CN" sz="1200" baseline="30000" dirty="0">
                <a:latin typeface="Calibri" panose="020F0502020204030204"/>
              </a:rPr>
              <a:t>th</a:t>
            </a:r>
            <a:r>
              <a:rPr lang="en-US" altLang="zh-CN" sz="1200" dirty="0">
                <a:latin typeface="Calibri" panose="020F0502020204030204"/>
              </a:rPr>
              <a:t> Thurs  10.30 am – 12.00 pm</a:t>
            </a:r>
            <a:br>
              <a:rPr lang="en-NZ" altLang="zh-CN" sz="1200" dirty="0">
                <a:latin typeface="Calibri" panose="020F0502020204030204"/>
              </a:rPr>
            </a:br>
            <a:r>
              <a:rPr lang="en-NZ" altLang="zh-CN" sz="1200" dirty="0">
                <a:latin typeface="Calibri" panose="020F0502020204030204"/>
              </a:rPr>
              <a:t>Maki:</a:t>
            </a:r>
            <a:r>
              <a:rPr lang="zh-CN" altLang="en-US" sz="1200" dirty="0">
                <a:latin typeface="Calibri" panose="020F0502020204030204"/>
              </a:rPr>
              <a:t> </a:t>
            </a:r>
            <a:r>
              <a:rPr lang="en-NZ" altLang="zh-CN" sz="1200" dirty="0">
                <a:latin typeface="Calibri" panose="020F0502020204030204"/>
              </a:rPr>
              <a:t>027</a:t>
            </a:r>
            <a:r>
              <a:rPr lang="zh-CN" altLang="en-US" sz="1200" dirty="0">
                <a:latin typeface="Calibri" panose="020F0502020204030204"/>
              </a:rPr>
              <a:t> </a:t>
            </a:r>
            <a:r>
              <a:rPr lang="en-NZ" altLang="zh-CN" sz="1200" dirty="0">
                <a:latin typeface="Calibri" panose="020F0502020204030204"/>
              </a:rPr>
              <a:t>3803627</a:t>
            </a:r>
            <a:r>
              <a:rPr lang="zh-CN" altLang="en-US" sz="1200" dirty="0">
                <a:latin typeface="Calibri" panose="020F0502020204030204"/>
              </a:rPr>
              <a:t> </a:t>
            </a:r>
            <a:r>
              <a:rPr lang="en-NZ" altLang="zh-CN" sz="1200" dirty="0">
                <a:latin typeface="Calibri" panose="020F0502020204030204"/>
              </a:rPr>
              <a:t>(Japanese)</a:t>
            </a:r>
            <a:r>
              <a:rPr lang="en-US" altLang="zh-CN" sz="1200" dirty="0">
                <a:latin typeface="Calibri" panose="020F0502020204030204"/>
              </a:rPr>
              <a:t> </a:t>
            </a:r>
          </a:p>
          <a:p>
            <a:pPr marL="171450" lvl="0" indent="-171450" defTabSz="457200">
              <a:buFont typeface="Wingdings" panose="05000000000000000000" pitchFamily="2" charset="2"/>
              <a:buChar char="Ø"/>
              <a:defRPr sz="1800" b="0" i="0" u="none" strike="noStrike" kern="0" cap="none" spc="0" baseline="0">
                <a:solidFill>
                  <a:srgbClr val="000000"/>
                </a:solidFill>
                <a:uFillTx/>
              </a:defRPr>
            </a:pPr>
            <a:r>
              <a:rPr lang="en-US" altLang="zh-CN" sz="1200" b="1" dirty="0">
                <a:latin typeface="Calibri" panose="020F0502020204030204"/>
              </a:rPr>
              <a:t>Food Bank </a:t>
            </a:r>
            <a:r>
              <a:rPr lang="en-US" altLang="zh-CN" sz="1200" dirty="0"/>
              <a:t>Contact Caroline/</a:t>
            </a:r>
            <a:r>
              <a:rPr lang="en-US" altLang="zh-CN" sz="1200" dirty="0" err="1"/>
              <a:t>Dalice</a:t>
            </a:r>
            <a:endParaRPr lang="en-US" altLang="zh-CN" sz="1200" b="1" dirty="0">
              <a:latin typeface="Calibri" panose="020F0502020204030204"/>
            </a:endParaRPr>
          </a:p>
          <a:p>
            <a:pPr marL="171450" lvl="0" indent="-171450" defTabSz="457200">
              <a:buFont typeface="Wingdings" panose="05000000000000000000" pitchFamily="2" charset="2"/>
              <a:buChar char="Ø"/>
              <a:defRPr sz="1800" b="0" i="0" u="none" strike="noStrike" kern="0" cap="none" spc="0" baseline="0">
                <a:solidFill>
                  <a:srgbClr val="000000"/>
                </a:solidFill>
                <a:uFillTx/>
              </a:defRPr>
            </a:pPr>
            <a:r>
              <a:rPr lang="en-US" altLang="zh-CN" sz="1200" b="1" dirty="0">
                <a:latin typeface="Calibri" panose="020F0502020204030204"/>
              </a:rPr>
              <a:t>Good News Flower Arrangement</a:t>
            </a:r>
            <a:br>
              <a:rPr lang="en-US" altLang="zh-CN" sz="1200" b="1" dirty="0">
                <a:latin typeface="Calibri" panose="020F0502020204030204"/>
              </a:rPr>
            </a:br>
            <a:r>
              <a:rPr lang="en-US" altLang="zh-CN" sz="1200" dirty="0">
                <a:latin typeface="Calibri" panose="020F0502020204030204"/>
              </a:rPr>
              <a:t>Annie Zhang: 027 3939345</a:t>
            </a:r>
          </a:p>
          <a:p>
            <a:pPr marL="171450" indent="-171450" defTabSz="457200">
              <a:buFont typeface="Wingdings" panose="05000000000000000000" pitchFamily="2" charset="2"/>
              <a:buChar char="Ø"/>
              <a:defRPr sz="1800" b="0" i="0" u="none" strike="noStrike" kern="0" cap="none" spc="0" baseline="0">
                <a:solidFill>
                  <a:srgbClr val="000000"/>
                </a:solidFill>
                <a:uFillTx/>
              </a:defRPr>
            </a:pPr>
            <a:r>
              <a:rPr lang="en-US" altLang="zh-CN" sz="1200" b="1" dirty="0">
                <a:latin typeface="Calibri" panose="020F0502020204030204"/>
              </a:rPr>
              <a:t>English Class</a:t>
            </a:r>
            <a:r>
              <a:rPr lang="zh-CN" altLang="en-US" sz="1200" b="1" dirty="0">
                <a:latin typeface="Calibri" panose="020F0502020204030204"/>
              </a:rPr>
              <a:t>：</a:t>
            </a:r>
            <a:endParaRPr lang="en-NZ" altLang="zh-CN" sz="1200" b="1" dirty="0">
              <a:latin typeface="Calibri" panose="020F0502020204030204"/>
            </a:endParaRPr>
          </a:p>
          <a:p>
            <a:pPr defTabSz="457200">
              <a:defRPr sz="1800" b="0" i="0" u="none" strike="noStrike" kern="0" cap="none" spc="0" baseline="0">
                <a:solidFill>
                  <a:srgbClr val="000000"/>
                </a:solidFill>
                <a:uFillTx/>
              </a:defRPr>
            </a:pPr>
            <a:r>
              <a:rPr lang="en-NZ" altLang="zh-CN" sz="1200" b="1" dirty="0">
                <a:latin typeface="Calibri" panose="020F0502020204030204"/>
              </a:rPr>
              <a:t>    </a:t>
            </a:r>
            <a:r>
              <a:rPr lang="en-NZ" altLang="zh-CN" sz="1200" dirty="0">
                <a:latin typeface="Calibri" panose="020F0502020204030204"/>
              </a:rPr>
              <a:t>E</a:t>
            </a:r>
            <a:r>
              <a:rPr lang="en-US" altLang="zh-CN" sz="1200" dirty="0">
                <a:latin typeface="Calibri" panose="020F0502020204030204"/>
              </a:rPr>
              <a:t>very Monday 10-2 pm church</a:t>
            </a:r>
          </a:p>
          <a:p>
            <a:pPr defTabSz="457200">
              <a:defRPr sz="1800" b="0" i="0" u="none" strike="noStrike" kern="0" cap="none" spc="0" baseline="0">
                <a:solidFill>
                  <a:srgbClr val="000000"/>
                </a:solidFill>
                <a:uFillTx/>
              </a:defRPr>
            </a:pPr>
            <a:r>
              <a:rPr lang="en-US" altLang="zh-CN" sz="1200" dirty="0">
                <a:latin typeface="Calibri" panose="020F0502020204030204"/>
              </a:rPr>
              <a:t>    downstairs</a:t>
            </a:r>
          </a:p>
          <a:p>
            <a:pPr defTabSz="457200">
              <a:defRPr sz="1800" b="0" i="0" u="none" strike="noStrike" kern="0" cap="none" spc="0" baseline="0">
                <a:solidFill>
                  <a:srgbClr val="000000"/>
                </a:solidFill>
                <a:uFillTx/>
              </a:defRPr>
            </a:pPr>
            <a:r>
              <a:rPr lang="en-US" altLang="zh-CN" sz="1200" dirty="0">
                <a:latin typeface="Calibri" panose="020F0502020204030204"/>
              </a:rPr>
              <a:t>    </a:t>
            </a:r>
            <a:r>
              <a:rPr lang="en-NZ" altLang="zh-CN" sz="1200" dirty="0">
                <a:latin typeface="Calibri" panose="020F0502020204030204"/>
              </a:rPr>
              <a:t>G</a:t>
            </a:r>
            <a:r>
              <a:rPr lang="en-US" altLang="zh-CN" sz="1200" dirty="0">
                <a:latin typeface="Calibri" panose="020F0502020204030204"/>
              </a:rPr>
              <a:t>race</a:t>
            </a:r>
            <a:r>
              <a:rPr lang="en-NZ" sz="1200" dirty="0"/>
              <a:t> (0226387288)</a:t>
            </a:r>
            <a:endParaRPr lang="en-US" altLang="zh-CN" sz="1200" dirty="0"/>
          </a:p>
          <a:p>
            <a:pPr defTabSz="457200">
              <a:defRPr sz="1800" b="0" i="0" u="none" strike="noStrike" kern="0" cap="none" spc="0" baseline="0">
                <a:solidFill>
                  <a:srgbClr val="000000"/>
                </a:solidFill>
                <a:uFillTx/>
              </a:defRPr>
            </a:pPr>
            <a:endParaRPr lang="en-US" altLang="zh-CN" sz="1200" dirty="0"/>
          </a:p>
        </p:txBody>
      </p:sp>
      <p:grpSp>
        <p:nvGrpSpPr>
          <p:cNvPr id="11" name="Group 10">
            <a:extLst>
              <a:ext uri="{FF2B5EF4-FFF2-40B4-BE49-F238E27FC236}">
                <a16:creationId xmlns:a16="http://schemas.microsoft.com/office/drawing/2014/main" id="{8B8E73C6-4CF0-BB2C-7270-10372FFEA69C}"/>
              </a:ext>
            </a:extLst>
          </p:cNvPr>
          <p:cNvGrpSpPr/>
          <p:nvPr/>
        </p:nvGrpSpPr>
        <p:grpSpPr>
          <a:xfrm>
            <a:off x="6330274" y="119157"/>
            <a:ext cx="2998782" cy="2656419"/>
            <a:chOff x="6203662" y="143221"/>
            <a:chExt cx="2998782" cy="2656419"/>
          </a:xfrm>
        </p:grpSpPr>
        <p:sp>
          <p:nvSpPr>
            <p:cNvPr id="10" name="TextBox 9"/>
            <p:cNvSpPr txBox="1"/>
            <p:nvPr/>
          </p:nvSpPr>
          <p:spPr>
            <a:xfrm>
              <a:off x="6203662" y="143221"/>
              <a:ext cx="2984103" cy="369332"/>
            </a:xfrm>
            <a:prstGeom prst="rect">
              <a:avLst/>
            </a:prstGeom>
            <a:noFill/>
            <a:ln cap="flat">
              <a:noFill/>
            </a:ln>
          </p:spPr>
          <p:txBody>
            <a:bodyPr vert="horz" wrap="square" lIns="91440" tIns="45720" rIns="91440" bIns="45720" anchor="t" anchorCtr="0" compatLnSpc="1">
              <a:spAutoFit/>
            </a:bodyPr>
            <a:lstStyle/>
            <a:p>
              <a:pPr marL="0" marR="0" lvl="0" indent="0" algn="l"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NZ" b="1" i="0" u="sng" strike="noStrike" kern="1200" cap="none" spc="0" baseline="0" dirty="0">
                  <a:solidFill>
                    <a:srgbClr val="000000"/>
                  </a:solidFill>
                  <a:uFillTx/>
                  <a:latin typeface="Calibri" panose="020F0502020204030204"/>
                </a:rPr>
                <a:t>NEWS &amp; EVENTS</a:t>
              </a:r>
            </a:p>
          </p:txBody>
        </p:sp>
        <p:sp>
          <p:nvSpPr>
            <p:cNvPr id="15" name="Rectangle: Rounded Corners 14">
              <a:extLst>
                <a:ext uri="{FF2B5EF4-FFF2-40B4-BE49-F238E27FC236}">
                  <a16:creationId xmlns:a16="http://schemas.microsoft.com/office/drawing/2014/main" id="{143D8C71-4C81-45DC-897A-27BD25220AD5}"/>
                </a:ext>
              </a:extLst>
            </p:cNvPr>
            <p:cNvSpPr/>
            <p:nvPr/>
          </p:nvSpPr>
          <p:spPr>
            <a:xfrm>
              <a:off x="6209886" y="264958"/>
              <a:ext cx="2947218" cy="2215991"/>
            </a:xfrm>
            <a:prstGeom prst="roundRect">
              <a:avLst>
                <a:gd name="adj" fmla="val 166"/>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endParaRPr lang="en-NZ" sz="1100" dirty="0">
                <a:solidFill>
                  <a:schemeClr val="tx1"/>
                </a:solidFill>
              </a:endParaRPr>
            </a:p>
            <a:p>
              <a:pPr algn="just"/>
              <a:endParaRPr lang="en-NZ" sz="1100" dirty="0">
                <a:solidFill>
                  <a:schemeClr val="tx1"/>
                </a:solidFill>
              </a:endParaRPr>
            </a:p>
          </p:txBody>
        </p:sp>
        <p:sp>
          <p:nvSpPr>
            <p:cNvPr id="21" name="Rectangle 20">
              <a:extLst>
                <a:ext uri="{FF2B5EF4-FFF2-40B4-BE49-F238E27FC236}">
                  <a16:creationId xmlns:a16="http://schemas.microsoft.com/office/drawing/2014/main" id="{DD564189-820B-4AE7-85A8-549836811854}"/>
                </a:ext>
              </a:extLst>
            </p:cNvPr>
            <p:cNvSpPr/>
            <p:nvPr/>
          </p:nvSpPr>
          <p:spPr>
            <a:xfrm>
              <a:off x="6218341" y="506705"/>
              <a:ext cx="2984103" cy="2292935"/>
            </a:xfrm>
            <a:prstGeom prst="rect">
              <a:avLst/>
            </a:prstGeom>
          </p:spPr>
          <p:txBody>
            <a:bodyPr wrap="square">
              <a:spAutoFit/>
            </a:bodyPr>
            <a:lstStyle/>
            <a:p>
              <a:pPr algn="just">
                <a:spcBef>
                  <a:spcPts val="600"/>
                </a:spcBef>
              </a:pPr>
              <a:r>
                <a:rPr lang="en-NZ" sz="1600" b="1" u="sng" dirty="0"/>
                <a:t>Encounter </a:t>
              </a:r>
              <a:r>
                <a:rPr lang="en-NZ" sz="1200" b="1" u="sng" dirty="0"/>
                <a:t>(Church Worship &amp; Prayer Evening </a:t>
              </a:r>
              <a:r>
                <a:rPr lang="zh-CN" altLang="en-US" sz="1200" b="1" u="sng" dirty="0"/>
                <a:t>（</a:t>
              </a:r>
              <a:r>
                <a:rPr lang="en-US" altLang="zh-CN" sz="1200" b="1" u="sng" dirty="0"/>
                <a:t>every 1</a:t>
              </a:r>
              <a:r>
                <a:rPr lang="en-US" altLang="zh-CN" sz="1200" b="1" u="sng" baseline="30000" dirty="0"/>
                <a:t>st</a:t>
              </a:r>
              <a:r>
                <a:rPr lang="en-US" altLang="zh-CN" sz="1200" b="1" u="sng" dirty="0"/>
                <a:t> and 3</a:t>
              </a:r>
              <a:r>
                <a:rPr lang="en-US" altLang="zh-CN" sz="1200" b="1" u="sng" baseline="30000" dirty="0"/>
                <a:t>rd</a:t>
              </a:r>
              <a:r>
                <a:rPr lang="en-US" altLang="zh-CN" sz="1200" b="1" u="sng" dirty="0"/>
                <a:t> Sunday Evening)</a:t>
              </a:r>
              <a:endParaRPr lang="en-NZ" sz="1200" dirty="0">
                <a:highlight>
                  <a:srgbClr val="FFFF00"/>
                </a:highlight>
              </a:endParaRPr>
            </a:p>
            <a:p>
              <a:pPr algn="just">
                <a:spcBef>
                  <a:spcPts val="600"/>
                </a:spcBef>
              </a:pPr>
              <a:r>
                <a:rPr lang="en-NZ" altLang="zh-CN" sz="1200" dirty="0"/>
                <a:t>17</a:t>
              </a:r>
              <a:r>
                <a:rPr lang="en-NZ" altLang="zh-CN" sz="1200" baseline="30000" dirty="0"/>
                <a:t>th</a:t>
              </a:r>
              <a:r>
                <a:rPr lang="en-NZ" altLang="zh-CN" sz="1200" dirty="0"/>
                <a:t> March</a:t>
              </a:r>
              <a:endParaRPr lang="en-NZ" sz="1200" b="1" dirty="0"/>
            </a:p>
            <a:p>
              <a:pPr algn="just">
                <a:spcBef>
                  <a:spcPts val="600"/>
                </a:spcBef>
              </a:pPr>
              <a:r>
                <a:rPr lang="en-NZ" sz="1200" dirty="0"/>
                <a:t>You may pray in your mother tongue with different language groups. </a:t>
              </a:r>
            </a:p>
            <a:p>
              <a:pPr>
                <a:spcBef>
                  <a:spcPts val="600"/>
                </a:spcBef>
              </a:pPr>
              <a:r>
                <a:rPr lang="en-US" altLang="zh-CN" sz="1600" b="1" u="sng" dirty="0"/>
                <a:t>Other </a:t>
              </a:r>
              <a:r>
                <a:rPr lang="en-NZ" sz="1600" b="1" u="sng" dirty="0"/>
                <a:t>Monthly  Worship Service </a:t>
              </a:r>
              <a:r>
                <a:rPr lang="en-NZ" sz="1200" b="1" u="sng" dirty="0"/>
                <a:t>in Different Languages (once a month)</a:t>
              </a:r>
            </a:p>
            <a:p>
              <a:r>
                <a:rPr lang="en-NZ" sz="1200" b="1" dirty="0"/>
                <a:t>Chinese Service: </a:t>
              </a:r>
            </a:p>
            <a:p>
              <a:r>
                <a:rPr lang="en-NZ" sz="1200" dirty="0"/>
                <a:t>Last Friday </a:t>
              </a:r>
              <a:r>
                <a:rPr lang="en-US" altLang="zh-CN" sz="1200" dirty="0"/>
                <a:t>each month </a:t>
              </a:r>
              <a:r>
                <a:rPr lang="en-NZ" sz="1200" dirty="0"/>
                <a:t>7:30pm </a:t>
              </a:r>
            </a:p>
            <a:p>
              <a:endParaRPr lang="en-NZ" sz="1200" dirty="0"/>
            </a:p>
          </p:txBody>
        </p:sp>
      </p:grpSp>
      <p:sp>
        <p:nvSpPr>
          <p:cNvPr id="9" name="Rectangle: Rounded Corners 8">
            <a:extLst>
              <a:ext uri="{FF2B5EF4-FFF2-40B4-BE49-F238E27FC236}">
                <a16:creationId xmlns:a16="http://schemas.microsoft.com/office/drawing/2014/main" id="{FA2FA398-8815-451B-AA34-3B5674A1E2FC}"/>
              </a:ext>
            </a:extLst>
          </p:cNvPr>
          <p:cNvSpPr/>
          <p:nvPr/>
        </p:nvSpPr>
        <p:spPr>
          <a:xfrm>
            <a:off x="129650" y="4917634"/>
            <a:ext cx="5710084" cy="774099"/>
          </a:xfrm>
          <a:prstGeom prst="roundRect">
            <a:avLst>
              <a:gd name="adj" fmla="val 170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1800"/>
              </a:spcBef>
            </a:pPr>
            <a:endParaRPr lang="en-US" altLang="zh-CN" sz="1200" b="1" u="sng" dirty="0">
              <a:solidFill>
                <a:schemeClr val="tx1"/>
              </a:solidFill>
            </a:endParaRPr>
          </a:p>
          <a:p>
            <a:r>
              <a:rPr lang="en-US" altLang="zh-CN" sz="1200" b="1" u="sng" dirty="0">
                <a:solidFill>
                  <a:schemeClr val="tx1"/>
                </a:solidFill>
              </a:rPr>
              <a:t>Food Bank Contact</a:t>
            </a:r>
          </a:p>
          <a:p>
            <a:r>
              <a:rPr lang="en-NZ" altLang="zh-CN" sz="1200" dirty="0">
                <a:solidFill>
                  <a:schemeClr val="tx1"/>
                </a:solidFill>
              </a:rPr>
              <a:t>Caroline La </a:t>
            </a:r>
            <a:r>
              <a:rPr lang="en-US" altLang="zh-CN" sz="1200" dirty="0">
                <a:solidFill>
                  <a:schemeClr val="tx1"/>
                </a:solidFill>
              </a:rPr>
              <a:t>Grange: 021 124 6996, </a:t>
            </a:r>
            <a:r>
              <a:rPr lang="en-US" altLang="zh-CN" sz="1200" dirty="0">
                <a:solidFill>
                  <a:schemeClr val="tx1"/>
                </a:solidFill>
                <a:hlinkClick r:id="rId6"/>
              </a:rPr>
              <a:t>carolinelagrange7@gmail.com</a:t>
            </a:r>
            <a:endParaRPr lang="en-US" altLang="zh-CN" sz="1200" dirty="0">
              <a:solidFill>
                <a:schemeClr val="tx1"/>
              </a:solidFill>
            </a:endParaRPr>
          </a:p>
          <a:p>
            <a:r>
              <a:rPr lang="en-US" sz="1200" dirty="0" err="1">
                <a:solidFill>
                  <a:schemeClr val="tx1"/>
                </a:solidFill>
              </a:rPr>
              <a:t>Dalice</a:t>
            </a:r>
            <a:r>
              <a:rPr lang="en-US" sz="1200" dirty="0">
                <a:solidFill>
                  <a:schemeClr val="tx1"/>
                </a:solidFill>
              </a:rPr>
              <a:t> Yang: 022 065 1109, </a:t>
            </a:r>
            <a:r>
              <a:rPr lang="en-NZ" sz="1200" dirty="0">
                <a:solidFill>
                  <a:schemeClr val="tx1"/>
                </a:solidFill>
                <a:hlinkClick r:id="rId7"/>
              </a:rPr>
              <a:t>yangjie625@gmail.com</a:t>
            </a:r>
            <a:endParaRPr lang="en-NZ" sz="1200" dirty="0">
              <a:solidFill>
                <a:schemeClr val="tx1"/>
              </a:solidFill>
            </a:endParaRPr>
          </a:p>
          <a:p>
            <a:endParaRPr lang="en-US" altLang="zh-CN" sz="1200" b="1" u="sng" dirty="0">
              <a:solidFill>
                <a:schemeClr val="tx1"/>
              </a:solidFill>
            </a:endParaRPr>
          </a:p>
        </p:txBody>
      </p:sp>
      <p:cxnSp>
        <p:nvCxnSpPr>
          <p:cNvPr id="7" name="Straight Connector 6">
            <a:extLst>
              <a:ext uri="{FF2B5EF4-FFF2-40B4-BE49-F238E27FC236}">
                <a16:creationId xmlns:a16="http://schemas.microsoft.com/office/drawing/2014/main" id="{EE29EA7A-19F6-43E2-8F40-26B2CB8BF89E}"/>
              </a:ext>
            </a:extLst>
          </p:cNvPr>
          <p:cNvCxnSpPr>
            <a:cxnSpLocks/>
          </p:cNvCxnSpPr>
          <p:nvPr/>
        </p:nvCxnSpPr>
        <p:spPr>
          <a:xfrm>
            <a:off x="2389765" y="7882079"/>
            <a:ext cx="337317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40C70DA4-31C8-4C02-83EF-4196C244F0B7}"/>
              </a:ext>
            </a:extLst>
          </p:cNvPr>
          <p:cNvCxnSpPr>
            <a:cxnSpLocks/>
          </p:cNvCxnSpPr>
          <p:nvPr/>
        </p:nvCxnSpPr>
        <p:spPr>
          <a:xfrm>
            <a:off x="2377666" y="7418394"/>
            <a:ext cx="3385271" cy="0"/>
          </a:xfrm>
          <a:prstGeom prst="line">
            <a:avLst/>
          </a:prstGeom>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ECB18595-2D78-4E45-8298-93FAE1738578}"/>
              </a:ext>
            </a:extLst>
          </p:cNvPr>
          <p:cNvSpPr txBox="1"/>
          <p:nvPr/>
        </p:nvSpPr>
        <p:spPr>
          <a:xfrm>
            <a:off x="9351120" y="7196943"/>
            <a:ext cx="2908527" cy="1092607"/>
          </a:xfrm>
          <a:prstGeom prst="rect">
            <a:avLst/>
          </a:prstGeom>
          <a:noFill/>
        </p:spPr>
        <p:txBody>
          <a:bodyPr wrap="square">
            <a:spAutoFit/>
          </a:bodyPr>
          <a:lstStyle/>
          <a:p>
            <a:pPr marL="0" marR="0" lvl="0" indent="0" defTabSz="457200" rtl="0" fontAlgn="auto" hangingPunct="1">
              <a:lnSpc>
                <a:spcPct val="100000"/>
              </a:lnSpc>
              <a:spcBef>
                <a:spcPts val="600"/>
              </a:spcBef>
              <a:spcAft>
                <a:spcPts val="0"/>
              </a:spcAft>
              <a:buNone/>
              <a:defRPr sz="1800" b="0" i="0" u="none" strike="noStrike" kern="0" cap="none" spc="0" baseline="0">
                <a:solidFill>
                  <a:srgbClr val="000000"/>
                </a:solidFill>
                <a:uFillTx/>
              </a:defRPr>
            </a:pPr>
            <a:endParaRPr lang="en-US" altLang="zh-CN" sz="1200" i="1" dirty="0"/>
          </a:p>
          <a:p>
            <a:pPr marL="0" marR="0" lvl="0" indent="0" defTabSz="457200" rtl="0" fontAlgn="auto" hangingPunct="1">
              <a:lnSpc>
                <a:spcPct val="100000"/>
              </a:lnSpc>
              <a:spcBef>
                <a:spcPts val="600"/>
              </a:spcBef>
              <a:spcAft>
                <a:spcPts val="0"/>
              </a:spcAft>
              <a:buNone/>
              <a:defRPr sz="1800" b="0" i="0" u="none" strike="noStrike" kern="0" cap="none" spc="0" baseline="0">
                <a:solidFill>
                  <a:srgbClr val="000000"/>
                </a:solidFill>
                <a:uFillTx/>
              </a:defRPr>
            </a:pPr>
            <a:r>
              <a:rPr lang="en-US" altLang="zh-CN" sz="1200" i="1" dirty="0"/>
              <a:t>Contact </a:t>
            </a:r>
            <a:r>
              <a:rPr lang="en-US" altLang="zh-CN" sz="1200" b="1" i="1" dirty="0"/>
              <a:t>pastor David Yeh/Wendy </a:t>
            </a:r>
            <a:r>
              <a:rPr lang="en-US" altLang="zh-CN" sz="1200" i="1" dirty="0"/>
              <a:t>for the special/urgent prayer requests. Our </a:t>
            </a:r>
            <a:r>
              <a:rPr lang="en-US" altLang="zh-CN" sz="1200" b="1" i="1" dirty="0"/>
              <a:t>Prayer Ministry Team</a:t>
            </a:r>
            <a:r>
              <a:rPr lang="en-US" altLang="zh-CN" sz="1200" i="1" dirty="0"/>
              <a:t> will pray for you upon your requests.</a:t>
            </a:r>
          </a:p>
        </p:txBody>
      </p:sp>
      <p:sp>
        <p:nvSpPr>
          <p:cNvPr id="16" name="Rectangle: Rounded Corners 15">
            <a:extLst>
              <a:ext uri="{FF2B5EF4-FFF2-40B4-BE49-F238E27FC236}">
                <a16:creationId xmlns:a16="http://schemas.microsoft.com/office/drawing/2014/main" id="{829D60E5-7067-0BF1-4DBF-86F762F13E72}"/>
              </a:ext>
            </a:extLst>
          </p:cNvPr>
          <p:cNvSpPr/>
          <p:nvPr/>
        </p:nvSpPr>
        <p:spPr>
          <a:xfrm>
            <a:off x="6373109" y="5691733"/>
            <a:ext cx="2628825" cy="1007637"/>
          </a:xfrm>
          <a:prstGeom prst="roundRect">
            <a:avLst>
              <a:gd name="adj" fmla="val 650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400" b="1" u="sng" dirty="0">
                <a:solidFill>
                  <a:schemeClr val="tx1"/>
                </a:solidFill>
              </a:rPr>
              <a:t>Youth Easter Camp 2024</a:t>
            </a:r>
          </a:p>
          <a:p>
            <a:pPr algn="ctr"/>
            <a:endParaRPr lang="en-US" altLang="zh-CN" sz="500" dirty="0">
              <a:solidFill>
                <a:schemeClr val="tx1"/>
              </a:solidFill>
            </a:endParaRPr>
          </a:p>
          <a:p>
            <a:pPr algn="ctr"/>
            <a:r>
              <a:rPr lang="en-US" altLang="zh-CN" sz="1200" dirty="0">
                <a:solidFill>
                  <a:schemeClr val="tx1"/>
                </a:solidFill>
              </a:rPr>
              <a:t>28</a:t>
            </a:r>
            <a:r>
              <a:rPr lang="en-US" altLang="zh-CN" sz="1200" baseline="30000" dirty="0">
                <a:solidFill>
                  <a:schemeClr val="tx1"/>
                </a:solidFill>
              </a:rPr>
              <a:t>th</a:t>
            </a:r>
            <a:r>
              <a:rPr lang="en-US" altLang="zh-CN" sz="1200" dirty="0">
                <a:solidFill>
                  <a:schemeClr val="tx1"/>
                </a:solidFill>
              </a:rPr>
              <a:t> Mar – 1</a:t>
            </a:r>
            <a:r>
              <a:rPr lang="en-US" altLang="zh-CN" sz="1200" baseline="30000" dirty="0">
                <a:solidFill>
                  <a:schemeClr val="tx1"/>
                </a:solidFill>
              </a:rPr>
              <a:t>st</a:t>
            </a:r>
            <a:r>
              <a:rPr lang="en-US" altLang="zh-CN" sz="1200" dirty="0">
                <a:solidFill>
                  <a:schemeClr val="tx1"/>
                </a:solidFill>
              </a:rPr>
              <a:t> Apr, </a:t>
            </a:r>
          </a:p>
          <a:p>
            <a:pPr algn="ctr"/>
            <a:r>
              <a:rPr lang="en-US" altLang="zh-CN" sz="1200" dirty="0">
                <a:solidFill>
                  <a:schemeClr val="tx1"/>
                </a:solidFill>
              </a:rPr>
              <a:t>donations are welcomed,</a:t>
            </a:r>
          </a:p>
          <a:p>
            <a:pPr algn="ctr"/>
            <a:r>
              <a:rPr lang="en-US" altLang="zh-CN" sz="1200" dirty="0">
                <a:solidFill>
                  <a:schemeClr val="tx1"/>
                </a:solidFill>
              </a:rPr>
              <a:t>please see Ps Bijoy for more detail</a:t>
            </a:r>
          </a:p>
        </p:txBody>
      </p:sp>
      <p:sp>
        <p:nvSpPr>
          <p:cNvPr id="3" name="Rectangle: Rounded Corners 2">
            <a:extLst>
              <a:ext uri="{FF2B5EF4-FFF2-40B4-BE49-F238E27FC236}">
                <a16:creationId xmlns:a16="http://schemas.microsoft.com/office/drawing/2014/main" id="{01AA6B63-A8A9-25C6-EF2F-590F6049FF94}"/>
              </a:ext>
            </a:extLst>
          </p:cNvPr>
          <p:cNvSpPr/>
          <p:nvPr/>
        </p:nvSpPr>
        <p:spPr>
          <a:xfrm>
            <a:off x="6373109" y="4339225"/>
            <a:ext cx="2628825" cy="1064882"/>
          </a:xfrm>
          <a:prstGeom prst="roundRect">
            <a:avLst>
              <a:gd name="adj" fmla="val 650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400" b="1" u="sng" dirty="0" err="1">
                <a:solidFill>
                  <a:schemeClr val="tx1"/>
                </a:solidFill>
              </a:rPr>
              <a:t>Piaopiao</a:t>
            </a:r>
            <a:r>
              <a:rPr lang="en-US" altLang="zh-CN" sz="1400" b="1" u="sng" dirty="0">
                <a:solidFill>
                  <a:schemeClr val="tx1"/>
                </a:solidFill>
              </a:rPr>
              <a:t> Long </a:t>
            </a:r>
          </a:p>
          <a:p>
            <a:pPr algn="ctr"/>
            <a:r>
              <a:rPr lang="en-US" altLang="zh-CN" sz="1400" b="1" u="sng" dirty="0">
                <a:solidFill>
                  <a:schemeClr val="tx1"/>
                </a:solidFill>
              </a:rPr>
              <a:t>Special Conference </a:t>
            </a:r>
          </a:p>
          <a:p>
            <a:pPr algn="ctr"/>
            <a:r>
              <a:rPr lang="en-US" altLang="zh-CN" sz="1400" b="1" u="sng" dirty="0">
                <a:solidFill>
                  <a:schemeClr val="tx1"/>
                </a:solidFill>
              </a:rPr>
              <a:t>was cancelled </a:t>
            </a:r>
          </a:p>
        </p:txBody>
      </p:sp>
      <p:sp>
        <p:nvSpPr>
          <p:cNvPr id="2" name="Rectangle: Rounded Corners 1">
            <a:extLst>
              <a:ext uri="{FF2B5EF4-FFF2-40B4-BE49-F238E27FC236}">
                <a16:creationId xmlns:a16="http://schemas.microsoft.com/office/drawing/2014/main" id="{81ECB000-7810-3B36-868F-C079CB3C1132}"/>
              </a:ext>
            </a:extLst>
          </p:cNvPr>
          <p:cNvSpPr/>
          <p:nvPr/>
        </p:nvSpPr>
        <p:spPr>
          <a:xfrm>
            <a:off x="6358685" y="2773770"/>
            <a:ext cx="2628825" cy="1326328"/>
          </a:xfrm>
          <a:prstGeom prst="roundRect">
            <a:avLst>
              <a:gd name="adj" fmla="val 650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400" b="1" u="sng" dirty="0">
                <a:solidFill>
                  <a:schemeClr val="tx1"/>
                </a:solidFill>
              </a:rPr>
              <a:t>Paint Party</a:t>
            </a:r>
          </a:p>
          <a:p>
            <a:pPr algn="ctr"/>
            <a:endParaRPr lang="en-US" altLang="zh-CN" sz="500" dirty="0">
              <a:solidFill>
                <a:schemeClr val="tx1"/>
              </a:solidFill>
            </a:endParaRPr>
          </a:p>
          <a:p>
            <a:pPr algn="ctr"/>
            <a:r>
              <a:rPr lang="en-US" altLang="zh-CN" sz="1200" dirty="0">
                <a:solidFill>
                  <a:schemeClr val="tx1"/>
                </a:solidFill>
              </a:rPr>
              <a:t>Time:  16 Mar(Sat) 4-7pm</a:t>
            </a:r>
          </a:p>
          <a:p>
            <a:pPr algn="ctr"/>
            <a:r>
              <a:rPr lang="en-US" altLang="zh-CN" sz="1200" dirty="0">
                <a:solidFill>
                  <a:schemeClr val="tx1"/>
                </a:solidFill>
              </a:rPr>
              <a:t>@church downstairs, supplies provided, free, </a:t>
            </a:r>
          </a:p>
          <a:p>
            <a:pPr algn="ctr"/>
            <a:r>
              <a:rPr lang="en-US" altLang="zh-CN" sz="1200" dirty="0">
                <a:solidFill>
                  <a:schemeClr val="tx1"/>
                </a:solidFill>
              </a:rPr>
              <a:t>please see </a:t>
            </a:r>
            <a:r>
              <a:rPr lang="en-US" altLang="zh-CN" sz="1200" dirty="0" err="1">
                <a:solidFill>
                  <a:schemeClr val="tx1"/>
                </a:solidFill>
              </a:rPr>
              <a:t>Trixi</a:t>
            </a:r>
            <a:r>
              <a:rPr lang="en-US" altLang="zh-CN" sz="1200" dirty="0">
                <a:solidFill>
                  <a:schemeClr val="tx1"/>
                </a:solidFill>
              </a:rPr>
              <a:t> for more information</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2BF3FC9BC1CC048BB3588478BDE664E" ma:contentTypeVersion="10" ma:contentTypeDescription="Create a new document." ma:contentTypeScope="" ma:versionID="2565e56f5352d2d7b78741311bd992b1">
  <xsd:schema xmlns:xsd="http://www.w3.org/2001/XMLSchema" xmlns:xs="http://www.w3.org/2001/XMLSchema" xmlns:p="http://schemas.microsoft.com/office/2006/metadata/properties" xmlns:ns2="c2d9cb71-a9ca-481f-99f2-00284961d3fc" targetNamespace="http://schemas.microsoft.com/office/2006/metadata/properties" ma:root="true" ma:fieldsID="83ac8d19199bcdc3d09deacc396ec60d" ns2:_="">
    <xsd:import namespace="c2d9cb71-a9ca-481f-99f2-00284961d3fc"/>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2d9cb71-a9ca-481f-99f2-00284961d3f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ABF8288-8C98-4D28-8021-499E32BCE447}">
  <ds:schemaRefs>
    <ds:schemaRef ds:uri="http://schemas.microsoft.com/sharepoint/v3/contenttype/forms"/>
  </ds:schemaRefs>
</ds:datastoreItem>
</file>

<file path=customXml/itemProps2.xml><?xml version="1.0" encoding="utf-8"?>
<ds:datastoreItem xmlns:ds="http://schemas.openxmlformats.org/officeDocument/2006/customXml" ds:itemID="{2A165623-34FF-489C-8487-16FE56101470}">
  <ds:schemaRefs>
    <ds:schemaRef ds:uri="http://purl.org/dc/dcmitype/"/>
    <ds:schemaRef ds:uri="http://schemas.microsoft.com/office/infopath/2007/PartnerControls"/>
    <ds:schemaRef ds:uri="http://schemas.microsoft.com/office/2006/documentManagement/types"/>
    <ds:schemaRef ds:uri="http://purl.org/dc/terms/"/>
    <ds:schemaRef ds:uri="c2d9cb71-a9ca-481f-99f2-00284961d3fc"/>
    <ds:schemaRef ds:uri="http://www.w3.org/XML/1998/namespace"/>
    <ds:schemaRef ds:uri="http://schemas.microsoft.com/office/2006/metadata/properties"/>
    <ds:schemaRef ds:uri="http://schemas.openxmlformats.org/package/2006/metadata/core-properties"/>
    <ds:schemaRef ds:uri="http://purl.org/dc/elements/1.1/"/>
  </ds:schemaRefs>
</ds:datastoreItem>
</file>

<file path=customXml/itemProps3.xml><?xml version="1.0" encoding="utf-8"?>
<ds:datastoreItem xmlns:ds="http://schemas.openxmlformats.org/officeDocument/2006/customXml" ds:itemID="{31308ED4-089B-4679-804A-E7D683F13F8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2d9cb71-a9ca-481f-99f2-00284961d3f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Office%20Theme</Template>
  <TotalTime>99470</TotalTime>
  <Words>1355</Words>
  <Application>Microsoft Office PowerPoint</Application>
  <PresentationFormat>Custom</PresentationFormat>
  <Paragraphs>107</Paragraphs>
  <Slides>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DengXian</vt:lpstr>
      <vt:lpstr>Arial</vt:lpstr>
      <vt:lpstr>Calibri</vt:lpstr>
      <vt:lpstr>Calibri Light</vt:lpstr>
      <vt:lpstr>Wingdings</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AB Branc</dc:creator>
  <cp:lastModifiedBy>Office</cp:lastModifiedBy>
  <cp:revision>3266</cp:revision>
  <cp:lastPrinted>2024-03-07T22:12:03Z</cp:lastPrinted>
  <dcterms:created xsi:type="dcterms:W3CDTF">2016-04-12T21:55:00Z</dcterms:created>
  <dcterms:modified xsi:type="dcterms:W3CDTF">2024-03-07T22:12:07Z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2052-10.1.0.6393</vt:lpwstr>
  </property>
  <property fmtid="{D5CDD505-2E9C-101B-9397-08002B2CF9AE}" pid="3" name="ContentTypeId">
    <vt:lpwstr>0x010100B2BF3FC9BC1CC048BB3588478BDE664E</vt:lpwstr>
  </property>
</Properties>
</file>