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78" d="100"/>
          <a:sy n="78" d="100"/>
        </p:scale>
        <p:origin x="120" y="24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21/04/2023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21/04/2023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21/04/2023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21/04/2023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21/04/2023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21/04/2023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21/04/2023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21/04/2023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21/04/2023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21/04/2023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21/04/2023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21/04/2023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21/04/2023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yangjie625@gmail.com" TargetMode="External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carolinelagrange7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wendy@mairangichurch.org.nz" TargetMode="External"/><Relationship Id="rId5" Type="http://schemas.openxmlformats.org/officeDocument/2006/relationships/hyperlink" Target="mailto:kierohn@mairangichurch.org.nz" TargetMode="External"/><Relationship Id="rId10" Type="http://schemas.openxmlformats.org/officeDocument/2006/relationships/hyperlink" Target="mailto:Heartsanctuary.nz@gmail.com" TargetMode="External"/><Relationship Id="rId4" Type="http://schemas.openxmlformats.org/officeDocument/2006/relationships/hyperlink" Target="mailto:david@mairangichurch.org.nz" TargetMode="Externa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419749" y="3309523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88356" y="7552158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教会祷告会每月第二和第四周晚七点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604345" y="5087776"/>
            <a:ext cx="5304331" cy="243902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 创世记里的中文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</a:t>
            </a:r>
            <a:r>
              <a:rPr lang="zh-CN" altLang="en-US" sz="8000" b="1">
                <a:latin typeface="+mn-ea"/>
              </a:rPr>
              <a:t>文：创世记</a:t>
            </a:r>
            <a:endParaRPr lang="en-US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36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US" altLang="zh-CN" sz="8000" b="1" dirty="0">
                <a:latin typeface="+mn-ea"/>
              </a:rPr>
              <a:t> David Xu</a:t>
            </a:r>
            <a:endParaRPr lang="en-NZ" altLang="zh-CN" sz="4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23</a:t>
            </a:r>
            <a:r>
              <a:rPr lang="zh-CN" altLang="en-US" sz="2400" b="1" dirty="0">
                <a:ln w="0"/>
              </a:rPr>
              <a:t>年</a:t>
            </a:r>
            <a:r>
              <a:rPr lang="en-US" altLang="zh-CN" sz="2400" b="1" dirty="0">
                <a:ln w="0"/>
              </a:rPr>
              <a:t>4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23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24717" y="7970294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113114" y="125058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407177" y="554635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13114" y="6713533"/>
            <a:ext cx="5631786" cy="1785104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  </a:t>
            </a:r>
            <a:r>
              <a:rPr lang="zh-CN" altLang="en-US" sz="1400" b="1" u="sng" dirty="0"/>
              <a:t>创世记</a:t>
            </a:r>
            <a:r>
              <a:rPr lang="en-NZ" altLang="zh-CN" sz="1400" b="1" u="sng" dirty="0"/>
              <a:t>2-3</a:t>
            </a:r>
            <a:r>
              <a:rPr lang="zh-CN" altLang="en-US" sz="1400" b="1" u="sng" dirty="0"/>
              <a:t> 章</a:t>
            </a:r>
            <a:endParaRPr lang="en-US" altLang="zh-CN" sz="1400" b="1" u="sng" dirty="0"/>
          </a:p>
          <a:p>
            <a:pPr algn="l"/>
            <a:r>
              <a:rPr lang="en-US" altLang="zh-CN" sz="1200" b="0" i="0" dirty="0">
                <a:solidFill>
                  <a:srgbClr val="000000"/>
                </a:solidFill>
                <a:effectLst/>
                <a:latin typeface="system-ui"/>
              </a:rPr>
              <a:t>16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耶和华神吩咐他说：园中各样树上的果子，你可以随意吃，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system-ui"/>
              </a:rPr>
              <a:t>17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只是分别善恶树上的果子、你不可吃，因为你吃的日子必定死！（创世记</a:t>
            </a:r>
            <a:r>
              <a:rPr lang="en-NZ" altLang="zh-CN" sz="1200" b="0" i="0" dirty="0">
                <a:solidFill>
                  <a:srgbClr val="000000"/>
                </a:solidFill>
                <a:effectLst/>
                <a:latin typeface="system-ui"/>
              </a:rPr>
              <a:t>2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NZ" altLang="zh-CN" sz="1200" b="0" i="0" dirty="0">
                <a:solidFill>
                  <a:srgbClr val="000000"/>
                </a:solidFill>
                <a:effectLst/>
                <a:latin typeface="system-ui"/>
              </a:rPr>
              <a:t>16-17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）</a:t>
            </a:r>
            <a:endParaRPr lang="en-NZ" altLang="zh-CN" sz="12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NZ" altLang="zh-CN" sz="1200" dirty="0">
                <a:solidFill>
                  <a:srgbClr val="000000"/>
                </a:solidFill>
                <a:latin typeface="system-ui"/>
              </a:rPr>
              <a:t>16</a:t>
            </a:r>
            <a:r>
              <a:rPr lang="zh-CN" altLang="en-US" sz="1200" dirty="0">
                <a:solidFill>
                  <a:srgbClr val="000000"/>
                </a:solidFill>
                <a:latin typeface="system-ui"/>
              </a:rPr>
              <a:t>又对女人说：我必多多增你怀胎的苦楚；你生产儿女必多受苦楚。你必恋慕你丈夫；你丈夫必管辖你。</a:t>
            </a:r>
            <a:r>
              <a:rPr lang="en-US" altLang="zh-CN" sz="1200" dirty="0">
                <a:solidFill>
                  <a:srgbClr val="000000"/>
                </a:solidFill>
                <a:latin typeface="system-ui"/>
              </a:rPr>
              <a:t>17</a:t>
            </a:r>
            <a:r>
              <a:rPr lang="zh-CN" altLang="en-US" sz="1200" dirty="0">
                <a:solidFill>
                  <a:srgbClr val="000000"/>
                </a:solidFill>
                <a:latin typeface="system-ui"/>
              </a:rPr>
              <a:t>又对亚当说：你既听从妻子的话，吃了我所吩咐你不可吃的那树上的果子，地必为你的缘故受咒诅；你必终身劳苦才能从地里得吃的。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system-ui"/>
              </a:rPr>
              <a:t>18</a:t>
            </a:r>
            <a:r>
              <a:rPr lang="zh-CN" altLang="en-US" sz="1200" dirty="0">
                <a:solidFill>
                  <a:srgbClr val="000000"/>
                </a:solidFill>
                <a:latin typeface="system-ui"/>
              </a:rPr>
              <a:t>地必给你长出荆棘和蒺藜来；你也要吃田间的菜蔬。</a:t>
            </a:r>
            <a:r>
              <a:rPr lang="en-US" altLang="zh-CN" sz="1200" dirty="0">
                <a:solidFill>
                  <a:srgbClr val="000000"/>
                </a:solidFill>
                <a:latin typeface="system-ui"/>
              </a:rPr>
              <a:t>19</a:t>
            </a:r>
            <a:r>
              <a:rPr lang="zh-CN" altLang="en-US" sz="1200" dirty="0">
                <a:solidFill>
                  <a:srgbClr val="000000"/>
                </a:solidFill>
                <a:latin typeface="system-ui"/>
              </a:rPr>
              <a:t>你必汗流满面才得糊口， 直到你归了土，因为你是从土而出的。你本是尘土，仍要归於尘土。（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创世记</a:t>
            </a:r>
            <a:r>
              <a:rPr lang="en-NZ" altLang="zh-CN" sz="1200" dirty="0">
                <a:solidFill>
                  <a:srgbClr val="000000"/>
                </a:solidFill>
                <a:latin typeface="system-ui"/>
              </a:rPr>
              <a:t>3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NZ" altLang="zh-CN" sz="1200" b="0" i="0" dirty="0">
                <a:solidFill>
                  <a:srgbClr val="000000"/>
                </a:solidFill>
                <a:effectLst/>
                <a:latin typeface="system-ui"/>
              </a:rPr>
              <a:t>16-19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）</a:t>
            </a:r>
            <a:endParaRPr lang="en-NZ" altLang="zh-CN" sz="12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08FC8B-E8A5-AFE6-60B9-606357C6C567}"/>
              </a:ext>
            </a:extLst>
          </p:cNvPr>
          <p:cNvSpPr txBox="1"/>
          <p:nvPr/>
        </p:nvSpPr>
        <p:spPr>
          <a:xfrm>
            <a:off x="76305" y="531184"/>
            <a:ext cx="2890677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1400" b="1" dirty="0">
                <a:effectLst/>
              </a:rPr>
              <a:t> 瓦伊格利</a:t>
            </a:r>
            <a:r>
              <a:rPr lang="en-US" altLang="zh-CN" sz="1400" b="1" dirty="0">
                <a:effectLst/>
              </a:rPr>
              <a:t>-</a:t>
            </a:r>
            <a:r>
              <a:rPr lang="zh-CN" altLang="en-US" sz="1400" b="1" dirty="0">
                <a:effectLst/>
              </a:rPr>
              <a:t>努里斯塔尼人 在 阿富汗 </a:t>
            </a:r>
            <a:endParaRPr lang="zh-CN" altLang="en-US" sz="1400" dirty="0">
              <a:effectLst/>
            </a:endParaRPr>
          </a:p>
          <a:p>
            <a:endParaRPr lang="en-NZ" altLang="zh-CN" sz="1400" dirty="0"/>
          </a:p>
          <a:p>
            <a:r>
              <a:rPr lang="zh-CN" altLang="en-US" sz="1200" dirty="0"/>
              <a:t>生活在阿富汗东北部的其他群体中，八个努里斯塔尼群体最为独特。他们惟一的共同点可能是宗教、种族和早于</a:t>
            </a:r>
            <a:r>
              <a:rPr lang="en-US" altLang="zh-CN" sz="1200" dirty="0"/>
              <a:t>100</a:t>
            </a:r>
            <a:r>
              <a:rPr lang="zh-CN" altLang="en-US" sz="1200" dirty="0"/>
              <a:t>多年前集体改信伊斯兰教的残留习俗。瓦伊格利的牧民和农民在陡峭山区的茂密森林中挣扎生存。没有关键的基础设施和服务来帮助他们，这使得努里斯坦尼成为阿富汗最贫困的地区之一。</a:t>
            </a:r>
            <a:endParaRPr lang="en-NZ" altLang="zh-CN" sz="1200" dirty="0"/>
          </a:p>
          <a:p>
            <a:endParaRPr lang="zh-CN" altLang="en-US" sz="1200" dirty="0"/>
          </a:p>
          <a:p>
            <a:r>
              <a:rPr lang="zh-CN" altLang="en-US" sz="1200" b="1" u="sng" dirty="0"/>
              <a:t>事工阻礙</a:t>
            </a:r>
            <a:r>
              <a:rPr lang="en-US" altLang="zh-CN" sz="1200" b="1" u="sng" dirty="0"/>
              <a:t>:</a:t>
            </a:r>
            <a:r>
              <a:rPr lang="zh-CN" altLang="en-US" sz="1200" u="sng" dirty="0"/>
              <a:t> </a:t>
            </a:r>
            <a:r>
              <a:rPr lang="zh-CN" altLang="en-US" sz="1200" dirty="0"/>
              <a:t>努里斯坦尼人历来就不信任外来者，坚持独立、内斗，对属灵后果的恐惧挥之不去。瓦伊格利</a:t>
            </a:r>
            <a:r>
              <a:rPr lang="en-US" altLang="zh-CN" sz="1200" dirty="0"/>
              <a:t>-</a:t>
            </a:r>
            <a:r>
              <a:rPr lang="zh-CN" altLang="en-US" sz="1200" dirty="0"/>
              <a:t>努里斯坦尼人是忠诚的逊尼派穆斯林，他们相信遵循宗教常规可以决定来世，也相信鬼神决定他们日常生活的好坏。</a:t>
            </a:r>
            <a:endParaRPr lang="en-NZ" altLang="zh-CN" sz="1200" dirty="0"/>
          </a:p>
          <a:p>
            <a:endParaRPr lang="zh-CN" altLang="en-US" sz="1200" dirty="0"/>
          </a:p>
          <a:p>
            <a:r>
              <a:rPr lang="zh-CN" altLang="en-US" sz="1200" b="1" u="sng" dirty="0"/>
              <a:t>外展创意想法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当前的需求很多。由于地处偏远，地形复杂，甚至气候严酷，通讯十分困难。就在</a:t>
            </a:r>
            <a:r>
              <a:rPr lang="en-US" altLang="zh-CN" sz="1200" dirty="0"/>
              <a:t>2007</a:t>
            </a:r>
            <a:r>
              <a:rPr lang="zh-CN" altLang="en-US" sz="1200" dirty="0"/>
              <a:t>年，有报告指出，在努里斯坦尼大部分地区，医疗保健几乎不存在，学校也很少。仍然迫切需要道路来为援助和开发项目提供通道，以及运送粮食和物资。</a:t>
            </a:r>
          </a:p>
          <a:p>
            <a:endParaRPr lang="en-US" altLang="zh-CN" sz="1200" dirty="0"/>
          </a:p>
          <a:p>
            <a:r>
              <a:rPr lang="zh-CN" altLang="en-US" sz="1200" b="1" u="sng" dirty="0"/>
              <a:t>祷告重点：</a:t>
            </a:r>
            <a:r>
              <a:rPr lang="zh-CN" altLang="en-US" sz="1200" dirty="0"/>
              <a:t>祈求这个未得之民群体，能认识主永恒得威严与荣耀，并赞美祂。求主让瓦伊格利</a:t>
            </a:r>
            <a:r>
              <a:rPr lang="en-US" altLang="zh-CN" sz="1200" dirty="0"/>
              <a:t>-</a:t>
            </a:r>
            <a:r>
              <a:rPr lang="zh-CN" altLang="en-US" sz="1200" dirty="0"/>
              <a:t>努里斯坦人看到，他们若信靠耶稣基督，就不需要生活在鬼神的奴役中。 求主使归向基督运动能推动植堂运动蓬勃发展，并带给他们的社区平安。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200B81-5F71-87F6-FCA2-ABA0DEFFD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450290"/>
              </p:ext>
            </p:extLst>
          </p:nvPr>
        </p:nvGraphicFramePr>
        <p:xfrm>
          <a:off x="3534673" y="3533710"/>
          <a:ext cx="2454339" cy="3048135"/>
        </p:xfrm>
        <a:graphic>
          <a:graphicData uri="http://schemas.openxmlformats.org/drawingml/2006/table">
            <a:tbl>
              <a:tblPr/>
              <a:tblGrid>
                <a:gridCol w="1250279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204060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75595">
                <a:tc>
                  <a:txBody>
                    <a:bodyPr/>
                    <a:lstStyle/>
                    <a:p>
                      <a:r>
                        <a:rPr lang="en-US" altLang="zh-CN" sz="1200" i="0" dirty="0">
                          <a:effectLst/>
                        </a:rPr>
                        <a:t>10/40</a:t>
                      </a:r>
                      <a:r>
                        <a:rPr lang="zh-CN" altLang="en-US" sz="1200" i="0" dirty="0">
                          <a:effectLst/>
                        </a:rPr>
                        <a:t>之窗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 是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333790"/>
                  </a:ext>
                </a:extLst>
              </a:tr>
              <a:tr h="297282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总人口数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i="0" dirty="0">
                          <a:effectLst/>
                        </a:rPr>
                        <a:t>33,000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43853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世界人口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i="0" dirty="0">
                          <a:effectLst/>
                        </a:rPr>
                        <a:t>33,000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358392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主要语言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i="0" dirty="0">
                          <a:effectLst/>
                        </a:rPr>
                        <a:t>W</a:t>
                      </a:r>
                      <a:r>
                        <a:rPr lang="en-US" altLang="zh-CN" sz="1200" i="0" dirty="0" err="1">
                          <a:effectLst/>
                        </a:rPr>
                        <a:t>aigali</a:t>
                      </a:r>
                      <a:endParaRPr lang="en-NZ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67165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主要宗教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伊斯兰教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299842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圣经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无</a:t>
                      </a:r>
                      <a:endParaRPr lang="en-US" altLang="zh-CN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43853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线上语音</a:t>
                      </a:r>
                      <a:r>
                        <a:rPr lang="en-NZ" sz="1200" i="0" dirty="0">
                          <a:effectLst/>
                        </a:rPr>
                        <a:t>NT: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43853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耶穌传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43853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录音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330594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基督的追随者</a:t>
                      </a:r>
                      <a:r>
                        <a:rPr lang="en-US" altLang="zh-TW" sz="1200" i="0" dirty="0">
                          <a:effectLst/>
                        </a:rPr>
                        <a:t>:</a:t>
                      </a:r>
                      <a:endParaRPr lang="zh-TW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少于</a:t>
                      </a:r>
                      <a:r>
                        <a:rPr lang="en-NZ" altLang="zh-CN" sz="1200" i="0" dirty="0">
                          <a:effectLst/>
                        </a:rPr>
                        <a:t>0.2%</a:t>
                      </a:r>
                      <a:endParaRPr lang="zh-TW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43853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状态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未接触的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pic>
        <p:nvPicPr>
          <p:cNvPr id="2" name="Picture 2" descr="Map of Nuristani, Waigeli in Afghanistan">
            <a:extLst>
              <a:ext uri="{FF2B5EF4-FFF2-40B4-BE49-F238E27FC236}">
                <a16:creationId xmlns:a16="http://schemas.microsoft.com/office/drawing/2014/main" id="{1B55E6E9-30F3-783E-3070-38B697E8E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007" y="947761"/>
            <a:ext cx="3066752" cy="248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青少年牧师</a:t>
            </a:r>
            <a:r>
              <a:rPr lang="en-NZ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		</a:t>
            </a:r>
            <a:r>
              <a:rPr lang="en-US" altLang="zh-CN" sz="1200" dirty="0" err="1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Kierohn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 Sims: 021 0276 3488, 					 			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  <a:hlinkClick r:id="rId5"/>
              </a:rPr>
              <a:t>kierohn@mairangichurch.org.nz</a:t>
            </a:r>
            <a:endParaRPr lang="en-US" altLang="zh-CN" sz="1200" dirty="0">
              <a:solidFill>
                <a:srgbClr val="000000"/>
              </a:solidFill>
              <a:latin typeface="Calibri" panose="020F0502020204030204"/>
              <a:ea typeface="DengXia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6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126877"/>
            <a:ext cx="2978088" cy="8325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请为教会聘牧委员会代祷，也为教会正在寻找新的主任牧师代祷。恳求上帝赐予智慧与合一，并为教会预备合适的人选。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启发课</a:t>
            </a:r>
            <a:endParaRPr lang="en-NZ" altLang="zh-CN" sz="1200" b="1" dirty="0"/>
          </a:p>
          <a:p>
            <a:r>
              <a:rPr lang="zh-CN" altLang="en-US" sz="1200" dirty="0"/>
              <a:t>      每周六晚 </a:t>
            </a:r>
            <a:r>
              <a:rPr lang="en-NZ" altLang="zh-CN" sz="1200" dirty="0"/>
              <a:t>7-9</a:t>
            </a:r>
            <a:r>
              <a:rPr lang="zh-CN" altLang="en-US" sz="1200" dirty="0"/>
              <a:t>点（英文）</a:t>
            </a:r>
            <a:endParaRPr lang="en-US" altLang="zh-CN" sz="1200" dirty="0"/>
          </a:p>
          <a:p>
            <a:r>
              <a:rPr lang="en-US" altLang="zh-CN" sz="1200" dirty="0"/>
              <a:t>      </a:t>
            </a:r>
            <a:r>
              <a:rPr lang="zh-CN" altLang="en-US" sz="1200" dirty="0"/>
              <a:t>每周日（</a:t>
            </a:r>
            <a:r>
              <a:rPr lang="en-NZ" altLang="zh-CN" sz="1200" dirty="0"/>
              <a:t>3</a:t>
            </a:r>
            <a:r>
              <a:rPr lang="zh-CN" altLang="en-US" sz="1200" dirty="0"/>
              <a:t>月</a:t>
            </a:r>
            <a:r>
              <a:rPr lang="en-NZ" altLang="zh-CN" sz="1200" dirty="0"/>
              <a:t>12</a:t>
            </a:r>
            <a:r>
              <a:rPr lang="zh-CN" altLang="en-US" sz="1200" dirty="0"/>
              <a:t>日至</a:t>
            </a:r>
            <a:r>
              <a:rPr lang="en-NZ" altLang="zh-CN" sz="1200" dirty="0"/>
              <a:t>5</a:t>
            </a:r>
            <a:r>
              <a:rPr lang="zh-CN" altLang="en-US" sz="1200" dirty="0"/>
              <a:t>月</a:t>
            </a:r>
            <a:r>
              <a:rPr lang="en-NZ" altLang="zh-CN" sz="1200" dirty="0"/>
              <a:t>28</a:t>
            </a:r>
            <a:r>
              <a:rPr lang="zh-CN" altLang="en-US" sz="1200" dirty="0"/>
              <a:t>日）</a:t>
            </a:r>
            <a:endParaRPr lang="en-NZ" altLang="zh-CN" sz="1200" dirty="0"/>
          </a:p>
          <a:p>
            <a:r>
              <a:rPr lang="en-NZ" altLang="zh-CN" sz="1200" dirty="0"/>
              <a:t>      11</a:t>
            </a:r>
            <a:r>
              <a:rPr lang="zh-CN" altLang="en-US" sz="1200" dirty="0"/>
              <a:t>：</a:t>
            </a:r>
            <a:r>
              <a:rPr lang="en-NZ" altLang="zh-CN" sz="1200" dirty="0"/>
              <a:t>45</a:t>
            </a:r>
            <a:r>
              <a:rPr lang="en-US" altLang="zh-CN" sz="1200" dirty="0"/>
              <a:t>—1</a:t>
            </a:r>
            <a:r>
              <a:rPr lang="zh-CN" altLang="en-US" sz="1200" dirty="0"/>
              <a:t>：</a:t>
            </a:r>
            <a:r>
              <a:rPr lang="en-NZ" altLang="zh-CN" sz="1200" dirty="0"/>
              <a:t>30 </a:t>
            </a:r>
            <a:r>
              <a:rPr lang="zh-CN" altLang="en-US" sz="1200" dirty="0"/>
              <a:t>（中文）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pm@</a:t>
            </a:r>
            <a:r>
              <a:rPr lang="zh-CN" altLang="en-US" sz="1200" dirty="0"/>
              <a:t>教会楼下</a:t>
            </a:r>
            <a:endParaRPr lang="en-US" altLang="zh-CN" sz="1200" dirty="0"/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US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321806" y="201935"/>
            <a:ext cx="3117909" cy="2113329"/>
            <a:chOff x="6201302" y="201935"/>
            <a:chExt cx="3117909" cy="211332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76971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/>
              <a:r>
                <a:rPr lang="zh-CN" altLang="en-US" sz="1100" dirty="0"/>
                <a:t>（每月第二和第四个主日晚上七点） </a:t>
              </a:r>
              <a:endParaRPr lang="en-NZ" altLang="zh-CN" sz="1100" dirty="0"/>
            </a:p>
            <a:p>
              <a:pPr algn="just"/>
              <a:r>
                <a:rPr lang="zh-CN" altLang="en-US" sz="1100" dirty="0"/>
                <a:t> </a:t>
              </a:r>
              <a:r>
                <a:rPr lang="zh-CN" altLang="en-US" sz="1100" b="1" dirty="0"/>
                <a:t> </a:t>
              </a:r>
              <a:r>
                <a:rPr lang="en-NZ" altLang="zh-CN" sz="1100" b="1" dirty="0"/>
                <a:t>4</a:t>
              </a:r>
              <a:r>
                <a:rPr lang="zh-CN" altLang="en-US" sz="1100" b="1" dirty="0"/>
                <a:t>月</a:t>
              </a:r>
              <a:r>
                <a:rPr lang="en-NZ" altLang="zh-CN" sz="1100" b="1" dirty="0"/>
                <a:t>30</a:t>
              </a:r>
              <a:r>
                <a:rPr lang="zh-CN" altLang="en-US" sz="1100" b="1" dirty="0"/>
                <a:t>号</a:t>
              </a:r>
              <a:endParaRPr lang="en-NZ" altLang="zh-CN" sz="1100" b="1" dirty="0"/>
            </a:p>
            <a:p>
              <a:pPr algn="just"/>
              <a:r>
                <a:rPr lang="zh-CN" altLang="en-US" sz="1100" dirty="0"/>
                <a:t> </a:t>
              </a:r>
              <a:r>
                <a:rPr lang="en-NZ" altLang="zh-CN" sz="1100" dirty="0"/>
                <a:t>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</a:t>
              </a:r>
              <a:r>
                <a:rPr lang="zh-CN" altLang="en-US" sz="1100" dirty="0"/>
                <a:t> </a:t>
              </a:r>
              <a:r>
                <a:rPr lang="en-NZ" altLang="zh-CN" sz="1100" dirty="0"/>
                <a:t>(4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28</a:t>
              </a:r>
              <a:r>
                <a:rPr lang="zh-CN" altLang="en-US" sz="1100" dirty="0"/>
                <a:t>号）</a:t>
              </a:r>
              <a:endParaRPr lang="en-NZ" altLang="zh-CN" sz="1100" dirty="0"/>
            </a:p>
            <a:p>
              <a:pPr algn="just"/>
              <a:r>
                <a:rPr lang="zh-CN" altLang="en-US" sz="1100" dirty="0"/>
                <a:t>青年崇拜：最后一个</a:t>
              </a:r>
              <a:r>
                <a:rPr lang="zh-CN" altLang="en-US" sz="1100" b="1" dirty="0"/>
                <a:t>周日</a:t>
              </a:r>
              <a:r>
                <a:rPr lang="zh-CN" altLang="en-US" sz="1100" dirty="0"/>
                <a:t>晚</a:t>
              </a:r>
              <a:r>
                <a:rPr lang="en-NZ" altLang="zh-CN" sz="1100" dirty="0"/>
                <a:t>5</a:t>
              </a:r>
              <a:r>
                <a:rPr lang="zh-CN" altLang="en-US" sz="1100" dirty="0"/>
                <a:t>点  </a:t>
              </a:r>
              <a:r>
                <a:rPr lang="en-NZ" altLang="zh-CN" sz="1100" dirty="0"/>
                <a:t>(4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30</a:t>
              </a:r>
              <a:r>
                <a:rPr lang="zh-CN" altLang="en-US" sz="1100" dirty="0"/>
                <a:t>号</a:t>
              </a:r>
              <a:r>
                <a:rPr lang="en-NZ" altLang="zh-CN" sz="1100" dirty="0"/>
                <a:t>)</a:t>
              </a:r>
              <a:endParaRPr lang="en-US" altLang="zh-CN" sz="1100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7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8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4C16B65-CC2B-5C24-8761-266479084D7D}"/>
              </a:ext>
            </a:extLst>
          </p:cNvPr>
          <p:cNvGrpSpPr/>
          <p:nvPr/>
        </p:nvGrpSpPr>
        <p:grpSpPr>
          <a:xfrm>
            <a:off x="6354084" y="2339121"/>
            <a:ext cx="2855472" cy="1503399"/>
            <a:chOff x="6321807" y="2742845"/>
            <a:chExt cx="2901094" cy="2120302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A2873702-9D09-7549-5B6F-06B242347AAD}"/>
                </a:ext>
              </a:extLst>
            </p:cNvPr>
            <p:cNvSpPr/>
            <p:nvPr/>
          </p:nvSpPr>
          <p:spPr>
            <a:xfrm>
              <a:off x="6321807" y="2742845"/>
              <a:ext cx="2901094" cy="2116935"/>
            </a:xfrm>
            <a:prstGeom prst="roundRect">
              <a:avLst>
                <a:gd name="adj" fmla="val 482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68520FF-99A7-DD52-C5AE-DE3E026AB9A4}"/>
                </a:ext>
              </a:extLst>
            </p:cNvPr>
            <p:cNvSpPr txBox="1"/>
            <p:nvPr/>
          </p:nvSpPr>
          <p:spPr>
            <a:xfrm>
              <a:off x="6322702" y="2757912"/>
              <a:ext cx="2893830" cy="21052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b="1" u="sng" dirty="0">
                  <a:latin typeface="+mn-ea"/>
                </a:rPr>
                <a:t>婚姻课程</a:t>
              </a:r>
              <a:endParaRPr lang="en-NZ" altLang="zh-CN" sz="500" dirty="0">
                <a:latin typeface="+mn-ea"/>
              </a:endParaRPr>
            </a:p>
            <a:p>
              <a:pPr algn="ctr"/>
              <a:endParaRPr lang="en-NZ" altLang="zh-CN" sz="500" b="1" dirty="0">
                <a:latin typeface="+mn-ea"/>
              </a:endParaRPr>
            </a:p>
            <a:p>
              <a:pPr algn="ctr"/>
              <a:r>
                <a:rPr lang="zh-CN" altLang="en-US" sz="1200" dirty="0">
                  <a:latin typeface="+mn-ea"/>
                </a:rPr>
                <a:t>时间： </a:t>
              </a:r>
              <a:r>
                <a:rPr lang="en-NZ" altLang="zh-CN" sz="1200" dirty="0">
                  <a:latin typeface="+mn-ea"/>
                </a:rPr>
                <a:t>5</a:t>
              </a:r>
              <a:r>
                <a:rPr lang="zh-CN" altLang="en-US" sz="1200" dirty="0">
                  <a:latin typeface="+mn-ea"/>
                </a:rPr>
                <a:t>月</a:t>
              </a:r>
              <a:r>
                <a:rPr lang="en-NZ" altLang="zh-CN" sz="1200" dirty="0">
                  <a:latin typeface="+mn-ea"/>
                </a:rPr>
                <a:t>14</a:t>
              </a:r>
              <a:r>
                <a:rPr lang="zh-CN" altLang="en-US" sz="1200" dirty="0">
                  <a:latin typeface="+mn-ea"/>
                </a:rPr>
                <a:t>日</a:t>
              </a:r>
              <a:r>
                <a:rPr lang="en-NZ" altLang="zh-CN" sz="1200" dirty="0">
                  <a:latin typeface="+mn-ea"/>
                </a:rPr>
                <a:t>-6</a:t>
              </a:r>
              <a:r>
                <a:rPr lang="zh-CN" altLang="en-US" sz="1200" dirty="0">
                  <a:latin typeface="+mn-ea"/>
                </a:rPr>
                <a:t>月</a:t>
              </a:r>
              <a:r>
                <a:rPr lang="en-NZ" altLang="zh-CN" sz="1200" dirty="0">
                  <a:latin typeface="+mn-ea"/>
                </a:rPr>
                <a:t>15</a:t>
              </a:r>
              <a:r>
                <a:rPr lang="zh-CN" altLang="en-US" sz="1200" dirty="0">
                  <a:latin typeface="+mn-ea"/>
                </a:rPr>
                <a:t>日，每周日下午</a:t>
              </a:r>
              <a:r>
                <a:rPr lang="en-NZ" altLang="zh-CN" sz="1200" dirty="0">
                  <a:latin typeface="+mn-ea"/>
                </a:rPr>
                <a:t>2-5 </a:t>
              </a:r>
              <a:r>
                <a:rPr lang="zh-CN" altLang="en-US" sz="1200" dirty="0">
                  <a:latin typeface="+mn-ea"/>
                </a:rPr>
                <a:t>点</a:t>
              </a:r>
              <a:r>
                <a:rPr lang="en-NZ" altLang="zh-CN" sz="1200" dirty="0">
                  <a:latin typeface="+mn-ea"/>
                </a:rPr>
                <a:t>&amp; </a:t>
              </a:r>
              <a:r>
                <a:rPr lang="zh-CN" altLang="en-US" sz="1200" dirty="0">
                  <a:latin typeface="+mn-ea"/>
                </a:rPr>
                <a:t>每周四晚上</a:t>
              </a:r>
              <a:r>
                <a:rPr lang="en-NZ" altLang="zh-CN" sz="1200" dirty="0">
                  <a:latin typeface="+mn-ea"/>
                </a:rPr>
                <a:t>6-9</a:t>
              </a:r>
              <a:r>
                <a:rPr lang="zh-CN" altLang="en-US" sz="1200" dirty="0">
                  <a:latin typeface="+mn-ea"/>
                </a:rPr>
                <a:t>点，在教会举行</a:t>
              </a:r>
              <a:endParaRPr lang="en-NZ" altLang="zh-CN" sz="1200" dirty="0">
                <a:latin typeface="+mn-ea"/>
              </a:endParaRPr>
            </a:p>
            <a:p>
              <a:pPr algn="ctr"/>
              <a:r>
                <a:rPr lang="zh-CN" altLang="en-US" sz="1200" dirty="0">
                  <a:latin typeface="+mn-ea"/>
                </a:rPr>
                <a:t>费用： 每对夫妇 </a:t>
              </a:r>
              <a:r>
                <a:rPr lang="en-NZ" altLang="zh-CN" sz="1200" dirty="0">
                  <a:latin typeface="+mn-ea"/>
                </a:rPr>
                <a:t>120 </a:t>
              </a:r>
              <a:r>
                <a:rPr lang="zh-CN" altLang="en-US" sz="1200" dirty="0">
                  <a:latin typeface="+mn-ea"/>
                </a:rPr>
                <a:t>纽币</a:t>
              </a:r>
              <a:endParaRPr lang="en-NZ" altLang="zh-CN" sz="1200" dirty="0">
                <a:latin typeface="+mn-ea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200" dirty="0">
                  <a:latin typeface="+mn-ea"/>
                </a:rPr>
                <a:t>请到大堂后面的桌子登记报名，如有疑问，请咨询 </a:t>
              </a:r>
              <a:r>
                <a:rPr lang="en-US" sz="1200" dirty="0"/>
                <a:t>John and </a:t>
              </a:r>
              <a:r>
                <a:rPr lang="en-US" sz="1200" dirty="0" err="1"/>
                <a:t>Vyviane</a:t>
              </a:r>
              <a:r>
                <a:rPr lang="en-US" sz="1200" dirty="0"/>
                <a:t> Ding </a:t>
              </a:r>
              <a:r>
                <a:rPr lang="en-US" sz="1200" dirty="0">
                  <a:hlinkClick r:id="rId10"/>
                </a:rPr>
                <a:t>Heartsanctuary.nz@gmail.com</a:t>
              </a:r>
              <a:endParaRPr lang="en-US" sz="1200" dirty="0"/>
            </a:p>
          </p:txBody>
        </p: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AF7C089-D083-0C34-D021-8DB9FCF82B2E}"/>
              </a:ext>
            </a:extLst>
          </p:cNvPr>
          <p:cNvSpPr/>
          <p:nvPr/>
        </p:nvSpPr>
        <p:spPr>
          <a:xfrm>
            <a:off x="6351417" y="5003510"/>
            <a:ext cx="2855418" cy="1123385"/>
          </a:xfrm>
          <a:prstGeom prst="roundRect">
            <a:avLst>
              <a:gd name="adj" fmla="val 71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400" b="1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E6D7EF5-6E27-99D8-F6D5-57299749CD46}"/>
              </a:ext>
            </a:extLst>
          </p:cNvPr>
          <p:cNvSpPr/>
          <p:nvPr/>
        </p:nvSpPr>
        <p:spPr>
          <a:xfrm>
            <a:off x="9423109" y="6344991"/>
            <a:ext cx="2548130" cy="1078357"/>
          </a:xfrm>
          <a:prstGeom prst="roundRect">
            <a:avLst>
              <a:gd name="adj" fmla="val 71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400" b="1" u="sng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56F059-3852-5727-AE9C-911251F9679E}"/>
              </a:ext>
            </a:extLst>
          </p:cNvPr>
          <p:cNvSpPr txBox="1"/>
          <p:nvPr/>
        </p:nvSpPr>
        <p:spPr>
          <a:xfrm>
            <a:off x="9459157" y="6414809"/>
            <a:ext cx="2476034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400" b="1" u="sng" dirty="0"/>
              <a:t>免费衣服挑选</a:t>
            </a:r>
            <a:endParaRPr lang="en-NZ" altLang="zh-CN" sz="500" dirty="0"/>
          </a:p>
          <a:p>
            <a:pPr algn="ctr"/>
            <a:endParaRPr lang="en-NZ" altLang="zh-CN" sz="500" dirty="0"/>
          </a:p>
          <a:p>
            <a:pPr algn="ctr"/>
            <a:r>
              <a:rPr lang="zh-CN" altLang="en-US" sz="1200" dirty="0"/>
              <a:t>在今天崇拜结束后或办公时间</a:t>
            </a:r>
            <a:endParaRPr lang="en-NZ" altLang="zh-CN" sz="1200" dirty="0"/>
          </a:p>
          <a:p>
            <a:pPr algn="ctr"/>
            <a:r>
              <a:rPr lang="zh-CN" altLang="en-US" sz="1200" dirty="0"/>
              <a:t>（周二</a:t>
            </a:r>
            <a:r>
              <a:rPr lang="en-NZ" altLang="zh-CN" sz="1200" dirty="0"/>
              <a:t>-</a:t>
            </a:r>
            <a:r>
              <a:rPr lang="zh-CN" altLang="en-US" sz="1200" dirty="0"/>
              <a:t>周五 </a:t>
            </a:r>
            <a:r>
              <a:rPr lang="en-NZ" altLang="zh-CN" sz="1200" dirty="0"/>
              <a:t>9.30-1.30</a:t>
            </a:r>
            <a:r>
              <a:rPr lang="zh-CN" altLang="en-US" sz="1200" dirty="0"/>
              <a:t>）</a:t>
            </a:r>
            <a:endParaRPr lang="en-NZ" altLang="zh-CN" sz="1200" dirty="0"/>
          </a:p>
          <a:p>
            <a:pPr algn="ctr"/>
            <a:r>
              <a:rPr lang="zh-CN" altLang="en-US" sz="1200" dirty="0"/>
              <a:t>可到教会楼下挑选免费衣服</a:t>
            </a:r>
            <a:endParaRPr lang="en-NZ" sz="1200" dirty="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61C9A1A-6E6F-44FC-B597-00DBC11A92B7}"/>
              </a:ext>
            </a:extLst>
          </p:cNvPr>
          <p:cNvSpPr/>
          <p:nvPr/>
        </p:nvSpPr>
        <p:spPr>
          <a:xfrm>
            <a:off x="6333220" y="6260896"/>
            <a:ext cx="2876825" cy="845299"/>
          </a:xfrm>
          <a:prstGeom prst="roundRect">
            <a:avLst>
              <a:gd name="adj" fmla="val 793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FDACF68-4362-F2F5-004A-F2979066581E}"/>
              </a:ext>
            </a:extLst>
          </p:cNvPr>
          <p:cNvSpPr txBox="1"/>
          <p:nvPr/>
        </p:nvSpPr>
        <p:spPr>
          <a:xfrm>
            <a:off x="6459128" y="5009949"/>
            <a:ext cx="2624498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400" b="1" u="sng" dirty="0">
                <a:solidFill>
                  <a:prstClr val="black"/>
                </a:solidFill>
                <a:latin typeface="Calibri"/>
              </a:rPr>
              <a:t>Elijah A-School</a:t>
            </a:r>
            <a:endParaRPr lang="en-NZ" sz="1200" dirty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altLang="zh-CN" sz="5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/>
              <a:t>有关治愈与祷告课程，详情请咨询</a:t>
            </a:r>
            <a:r>
              <a:rPr lang="en-NZ" altLang="zh-CN" sz="1200" dirty="0"/>
              <a:t>T</a:t>
            </a:r>
            <a:r>
              <a:rPr lang="en-US" altLang="zh-CN" sz="1200" dirty="0" err="1"/>
              <a:t>rixi</a:t>
            </a:r>
            <a:endParaRPr lang="en-NZ" altLang="zh-CN" sz="1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/>
              <a:t>线上：</a:t>
            </a:r>
            <a:r>
              <a:rPr lang="en-NZ" altLang="zh-CN" sz="1200" dirty="0"/>
              <a:t>5</a:t>
            </a:r>
            <a:r>
              <a:rPr lang="zh-CN" altLang="en-US" sz="1200" dirty="0"/>
              <a:t>月</a:t>
            </a:r>
            <a:r>
              <a:rPr lang="en-NZ" altLang="zh-CN" sz="1200" dirty="0"/>
              <a:t>1</a:t>
            </a:r>
            <a:r>
              <a:rPr lang="zh-CN" altLang="en-US" sz="1200" dirty="0"/>
              <a:t>号</a:t>
            </a:r>
            <a:r>
              <a:rPr lang="en-NZ" altLang="zh-CN" sz="1200" dirty="0"/>
              <a:t>-7</a:t>
            </a:r>
            <a:r>
              <a:rPr lang="zh-CN" altLang="en-US" sz="1200" dirty="0"/>
              <a:t>月</a:t>
            </a:r>
            <a:r>
              <a:rPr lang="en-NZ" altLang="zh-CN" sz="1200" dirty="0"/>
              <a:t>9</a:t>
            </a:r>
            <a:r>
              <a:rPr lang="zh-CN" altLang="en-US" sz="1200" dirty="0"/>
              <a:t>号每周二</a:t>
            </a:r>
            <a:r>
              <a:rPr lang="en-NZ" altLang="zh-CN" sz="1200" dirty="0"/>
              <a:t>7.30-9</a:t>
            </a:r>
            <a:r>
              <a:rPr lang="zh-CN" altLang="en-US" sz="1200" dirty="0"/>
              <a:t>点</a:t>
            </a:r>
            <a:endParaRPr lang="en-NZ" altLang="zh-CN" sz="1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/>
              <a:t>实体： </a:t>
            </a:r>
            <a:r>
              <a:rPr lang="en-NZ" altLang="zh-CN" sz="1200" dirty="0"/>
              <a:t>7</a:t>
            </a:r>
            <a:r>
              <a:rPr lang="zh-CN" altLang="en-US" sz="1200" dirty="0"/>
              <a:t>月</a:t>
            </a:r>
            <a:r>
              <a:rPr lang="en-NZ" altLang="zh-CN" sz="1200" dirty="0"/>
              <a:t>10-14</a:t>
            </a:r>
            <a:r>
              <a:rPr lang="zh-CN" altLang="en-US" sz="1200" dirty="0"/>
              <a:t>号 早上</a:t>
            </a:r>
            <a:r>
              <a:rPr lang="en-NZ" altLang="zh-CN" sz="1200" dirty="0"/>
              <a:t>9</a:t>
            </a:r>
            <a:r>
              <a:rPr lang="zh-CN" altLang="en-US" sz="1200" dirty="0"/>
              <a:t>点</a:t>
            </a:r>
            <a:r>
              <a:rPr lang="en-NZ" altLang="zh-CN" sz="1200" dirty="0"/>
              <a:t>-</a:t>
            </a:r>
            <a:r>
              <a:rPr lang="zh-CN" altLang="en-US" sz="1200" dirty="0"/>
              <a:t>下午</a:t>
            </a:r>
            <a:r>
              <a:rPr lang="en-NZ" altLang="zh-CN" sz="1200" dirty="0"/>
              <a:t>5</a:t>
            </a:r>
            <a:r>
              <a:rPr lang="zh-CN" altLang="en-US" sz="1200" dirty="0"/>
              <a:t>点</a:t>
            </a:r>
            <a:endParaRPr lang="en-NZ" sz="1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9A351A7-BF32-13C4-3B9D-0337F6B4BF97}"/>
              </a:ext>
            </a:extLst>
          </p:cNvPr>
          <p:cNvSpPr txBox="1"/>
          <p:nvPr/>
        </p:nvSpPr>
        <p:spPr>
          <a:xfrm>
            <a:off x="6399414" y="6344991"/>
            <a:ext cx="2795428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400" b="1" u="sng" dirty="0"/>
              <a:t>儿童主日学假期</a:t>
            </a:r>
            <a:endParaRPr lang="en-NZ" altLang="zh-CN" sz="500" dirty="0"/>
          </a:p>
          <a:p>
            <a:endParaRPr lang="en-NZ" altLang="zh-CN" sz="300" dirty="0"/>
          </a:p>
          <a:p>
            <a:pPr algn="ctr"/>
            <a:r>
              <a:rPr lang="zh-CN" altLang="en-US" sz="1200" dirty="0"/>
              <a:t>儿童主日学目前正在假期中，第二学期将从</a:t>
            </a:r>
            <a:r>
              <a:rPr lang="en-NZ" altLang="zh-CN" sz="1200" dirty="0"/>
              <a:t>4</a:t>
            </a:r>
            <a:r>
              <a:rPr lang="zh-CN" altLang="en-US" sz="1200" dirty="0"/>
              <a:t>月</a:t>
            </a:r>
            <a:r>
              <a:rPr lang="en-NZ" altLang="zh-CN" sz="1200" dirty="0"/>
              <a:t>30</a:t>
            </a:r>
            <a:r>
              <a:rPr lang="zh-CN" altLang="en-US" sz="1200" dirty="0"/>
              <a:t>号恢复。</a:t>
            </a:r>
            <a:endParaRPr lang="en-NZ" sz="12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D4AC222-223E-8224-4575-5428AB85DEEF}"/>
              </a:ext>
            </a:extLst>
          </p:cNvPr>
          <p:cNvSpPr/>
          <p:nvPr/>
        </p:nvSpPr>
        <p:spPr>
          <a:xfrm>
            <a:off x="6348695" y="3974134"/>
            <a:ext cx="2860862" cy="901813"/>
          </a:xfrm>
          <a:prstGeom prst="roundRect">
            <a:avLst>
              <a:gd name="adj" fmla="val 71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400" b="1" u="sng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000AA5-83FF-CC33-0F20-36DD9C5A0EC5}"/>
              </a:ext>
            </a:extLst>
          </p:cNvPr>
          <p:cNvSpPr txBox="1"/>
          <p:nvPr/>
        </p:nvSpPr>
        <p:spPr>
          <a:xfrm>
            <a:off x="6450722" y="4039976"/>
            <a:ext cx="2669984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b="1" u="sng" dirty="0">
                <a:solidFill>
                  <a:prstClr val="black"/>
                </a:solidFill>
                <a:latin typeface="Calibri"/>
              </a:rPr>
              <a:t>会员启动仪式</a:t>
            </a:r>
            <a:endParaRPr lang="en-NZ" altLang="zh-CN" sz="1400" b="1" u="sng" dirty="0">
              <a:solidFill>
                <a:prstClr val="black"/>
              </a:solidFill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altLang="zh-CN" sz="5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/>
              <a:t>时间： 五月</a:t>
            </a:r>
            <a:r>
              <a:rPr lang="en-NZ" altLang="zh-CN" sz="1200" dirty="0"/>
              <a:t>7</a:t>
            </a:r>
            <a:r>
              <a:rPr lang="zh-CN" altLang="en-US" sz="1200" dirty="0"/>
              <a:t>号</a:t>
            </a:r>
            <a:endParaRPr lang="en-NZ" altLang="zh-CN" sz="1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/>
              <a:t>请向牧师们</a:t>
            </a:r>
            <a:r>
              <a:rPr lang="en-NZ" altLang="zh-CN" sz="1200" dirty="0"/>
              <a:t>/W</a:t>
            </a:r>
            <a:r>
              <a:rPr lang="en-US" altLang="zh-CN" sz="1200" dirty="0" err="1"/>
              <a:t>endy</a:t>
            </a:r>
            <a:r>
              <a:rPr lang="en-NZ" altLang="zh-CN" sz="1200" dirty="0"/>
              <a:t>/</a:t>
            </a:r>
            <a:r>
              <a:rPr lang="zh-CN" altLang="en-US" sz="1200" dirty="0"/>
              <a:t>办公室登记</a:t>
            </a:r>
            <a:endParaRPr lang="en-NZ" sz="12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6800C43-AA63-36C8-DEA2-166EC6FC3B9D}"/>
              </a:ext>
            </a:extLst>
          </p:cNvPr>
          <p:cNvSpPr/>
          <p:nvPr/>
        </p:nvSpPr>
        <p:spPr>
          <a:xfrm>
            <a:off x="6337066" y="7254581"/>
            <a:ext cx="2855418" cy="845298"/>
          </a:xfrm>
          <a:prstGeom prst="roundRect">
            <a:avLst>
              <a:gd name="adj" fmla="val 71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400" b="1" u="sng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7B34EA-78F8-5BE6-16A4-4DA5566AE111}"/>
              </a:ext>
            </a:extLst>
          </p:cNvPr>
          <p:cNvSpPr txBox="1"/>
          <p:nvPr/>
        </p:nvSpPr>
        <p:spPr>
          <a:xfrm>
            <a:off x="6470777" y="7324781"/>
            <a:ext cx="2624498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b="1" u="sng" dirty="0">
                <a:solidFill>
                  <a:prstClr val="black"/>
                </a:solidFill>
                <a:latin typeface="Calibri"/>
              </a:rPr>
              <a:t>婴儿奉献礼</a:t>
            </a:r>
            <a:endParaRPr lang="en-NZ" altLang="zh-CN" sz="5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/>
              <a:t>时间：五月</a:t>
            </a:r>
            <a:r>
              <a:rPr lang="en-NZ" altLang="zh-CN" sz="1200" dirty="0"/>
              <a:t>14</a:t>
            </a:r>
            <a:r>
              <a:rPr lang="zh-CN" altLang="en-US" sz="1200" dirty="0"/>
              <a:t>号</a:t>
            </a:r>
            <a:endParaRPr lang="en-NZ" altLang="zh-CN" sz="1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/>
              <a:t>请向牧师们</a:t>
            </a:r>
            <a:r>
              <a:rPr lang="en-NZ" altLang="zh-CN" sz="1200" dirty="0"/>
              <a:t>/W</a:t>
            </a:r>
            <a:r>
              <a:rPr lang="en-US" altLang="zh-CN" sz="1200" dirty="0" err="1"/>
              <a:t>endy</a:t>
            </a:r>
            <a:r>
              <a:rPr lang="en-NZ" altLang="zh-CN" sz="1200" dirty="0"/>
              <a:t>/</a:t>
            </a:r>
            <a:r>
              <a:rPr lang="zh-CN" altLang="en-US" sz="1200" dirty="0"/>
              <a:t>办公室登记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91352</TotalTime>
  <Words>2261</Words>
  <Application>Microsoft Office PowerPoint</Application>
  <PresentationFormat>Custom</PresentationFormat>
  <Paragraphs>142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system-ui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2728</cp:revision>
  <cp:lastPrinted>2023-03-09T23:47:33Z</cp:lastPrinted>
  <dcterms:created xsi:type="dcterms:W3CDTF">2016-04-12T21:55:16Z</dcterms:created>
  <dcterms:modified xsi:type="dcterms:W3CDTF">2023-04-20T23:40:23Z</dcterms:modified>
</cp:coreProperties>
</file>