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C740B-0213-469B-8347-1239CCDB9DD2}" v="8" dt="2024-01-18T22:35:27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98" d="100"/>
          <a:sy n="98" d="100"/>
        </p:scale>
        <p:origin x="1620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Liu" userId="555135d3-8375-474e-9499-bef597c17be0" providerId="ADAL" clId="{428C740B-0213-469B-8347-1239CCDB9DD2}"/>
    <pc:docChg chg="custSel modSld">
      <pc:chgData name="Wendy Liu" userId="555135d3-8375-474e-9499-bef597c17be0" providerId="ADAL" clId="{428C740B-0213-469B-8347-1239CCDB9DD2}" dt="2024-01-18T22:37:13.246" v="733" actId="20577"/>
      <pc:docMkLst>
        <pc:docMk/>
      </pc:docMkLst>
      <pc:sldChg chg="addSp delSp modSp mod">
        <pc:chgData name="Wendy Liu" userId="555135d3-8375-474e-9499-bef597c17be0" providerId="ADAL" clId="{428C740B-0213-469B-8347-1239CCDB9DD2}" dt="2024-01-18T22:17:18.932" v="217" actId="20577"/>
        <pc:sldMkLst>
          <pc:docMk/>
          <pc:sldMk cId="612804852" sldId="256"/>
        </pc:sldMkLst>
        <pc:spChg chg="mod">
          <ac:chgData name="Wendy Liu" userId="555135d3-8375-474e-9499-bef597c17be0" providerId="ADAL" clId="{428C740B-0213-469B-8347-1239CCDB9DD2}" dt="2024-01-18T22:12:12.747" v="105" actId="20577"/>
          <ac:spMkLst>
            <pc:docMk/>
            <pc:sldMk cId="612804852" sldId="256"/>
            <ac:spMk id="8" creationId="{00000000-0000-0000-0000-000000000000}"/>
          </ac:spMkLst>
        </pc:spChg>
        <pc:spChg chg="mod">
          <ac:chgData name="Wendy Liu" userId="555135d3-8375-474e-9499-bef597c17be0" providerId="ADAL" clId="{428C740B-0213-469B-8347-1239CCDB9DD2}" dt="2024-01-18T22:10:48.678" v="66" actId="113"/>
          <ac:spMkLst>
            <pc:docMk/>
            <pc:sldMk cId="612804852" sldId="256"/>
            <ac:spMk id="10" creationId="{4A94EA54-0B72-1AA4-B213-004B034DC8D1}"/>
          </ac:spMkLst>
        </pc:spChg>
        <pc:spChg chg="mod">
          <ac:chgData name="Wendy Liu" userId="555135d3-8375-474e-9499-bef597c17be0" providerId="ADAL" clId="{428C740B-0213-469B-8347-1239CCDB9DD2}" dt="2024-01-18T22:07:43.345" v="17" actId="255"/>
          <ac:spMkLst>
            <pc:docMk/>
            <pc:sldMk cId="612804852" sldId="256"/>
            <ac:spMk id="12" creationId="{52CDF0E6-6482-EB39-0551-747FE57ACC30}"/>
          </ac:spMkLst>
        </pc:spChg>
        <pc:spChg chg="mod">
          <ac:chgData name="Wendy Liu" userId="555135d3-8375-474e-9499-bef597c17be0" providerId="ADAL" clId="{428C740B-0213-469B-8347-1239CCDB9DD2}" dt="2024-01-18T22:14:37.546" v="154" actId="20577"/>
          <ac:spMkLst>
            <pc:docMk/>
            <pc:sldMk cId="612804852" sldId="256"/>
            <ac:spMk id="16" creationId="{9FCAAC8D-B927-0B64-E857-12FFB3CD895E}"/>
          </ac:spMkLst>
        </pc:spChg>
        <pc:graphicFrameChg chg="mod modGraphic">
          <ac:chgData name="Wendy Liu" userId="555135d3-8375-474e-9499-bef597c17be0" providerId="ADAL" clId="{428C740B-0213-469B-8347-1239CCDB9DD2}" dt="2024-01-18T22:17:18.932" v="217" actId="20577"/>
          <ac:graphicFrameMkLst>
            <pc:docMk/>
            <pc:sldMk cId="612804852" sldId="256"/>
            <ac:graphicFrameMk id="3" creationId="{04D42518-B84B-D4BF-109A-17237191FE5C}"/>
          </ac:graphicFrameMkLst>
        </pc:graphicFrameChg>
        <pc:picChg chg="del">
          <ac:chgData name="Wendy Liu" userId="555135d3-8375-474e-9499-bef597c17be0" providerId="ADAL" clId="{428C740B-0213-469B-8347-1239CCDB9DD2}" dt="2024-01-18T22:03:05.127" v="0" actId="478"/>
          <ac:picMkLst>
            <pc:docMk/>
            <pc:sldMk cId="612804852" sldId="256"/>
            <ac:picMk id="2" creationId="{D85E75AC-873B-7512-C1F7-111530C8C3F1}"/>
          </ac:picMkLst>
        </pc:picChg>
        <pc:picChg chg="add mod">
          <ac:chgData name="Wendy Liu" userId="555135d3-8375-474e-9499-bef597c17be0" providerId="ADAL" clId="{428C740B-0213-469B-8347-1239CCDB9DD2}" dt="2024-01-18T22:05:30.083" v="6" actId="14100"/>
          <ac:picMkLst>
            <pc:docMk/>
            <pc:sldMk cId="612804852" sldId="256"/>
            <ac:picMk id="4" creationId="{E4C84F1A-CC33-862A-46CD-3063CFEBC544}"/>
          </ac:picMkLst>
        </pc:picChg>
      </pc:sldChg>
      <pc:sldChg chg="modSp mod">
        <pc:chgData name="Wendy Liu" userId="555135d3-8375-474e-9499-bef597c17be0" providerId="ADAL" clId="{428C740B-0213-469B-8347-1239CCDB9DD2}" dt="2024-01-18T22:37:13.246" v="733" actId="20577"/>
        <pc:sldMkLst>
          <pc:docMk/>
          <pc:sldMk cId="896321597" sldId="257"/>
        </pc:sldMkLst>
        <pc:spChg chg="mod">
          <ac:chgData name="Wendy Liu" userId="555135d3-8375-474e-9499-bef597c17be0" providerId="ADAL" clId="{428C740B-0213-469B-8347-1239CCDB9DD2}" dt="2024-01-18T22:37:13.246" v="733" actId="20577"/>
          <ac:spMkLst>
            <pc:docMk/>
            <pc:sldMk cId="896321597" sldId="257"/>
            <ac:spMk id="7" creationId="{6CADBE11-8D28-C6A9-519F-152850C926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19/01/2024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19/01/2024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19/01/2024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19/01/2024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19/01/2024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19/01/2024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19/01/2024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19/01/2024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19/01/2024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19/01/2024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19/01/2024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19/01/2024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19/01/2024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4" Type="http://schemas.openxmlformats.org/officeDocument/2006/relationships/hyperlink" Target="mailto:david@mairangichurch.org.n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06821" y="5167192"/>
            <a:ext cx="5020321" cy="24206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主题：住在我里面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 </a:t>
            </a:r>
            <a:r>
              <a:rPr lang="zh-CN" altLang="en-US" sz="8000" b="1" dirty="0">
                <a:latin typeface="+mn-ea"/>
              </a:rPr>
              <a:t>约翰福音</a:t>
            </a:r>
            <a:r>
              <a:rPr lang="en-US" altLang="zh-CN" sz="8000" b="1" dirty="0">
                <a:latin typeface="+mn-ea"/>
              </a:rPr>
              <a:t>15:1-5</a:t>
            </a:r>
          </a:p>
          <a:p>
            <a:pPr marL="0" indent="0" algn="ctr"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Pastor B</a:t>
            </a:r>
            <a:r>
              <a:rPr lang="en-US" altLang="zh-CN" sz="8000" b="1" dirty="0" err="1">
                <a:latin typeface="+mn-ea"/>
              </a:rPr>
              <a:t>ijoy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24 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 1 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 21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231186" y="405596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37976" y="6666024"/>
            <a:ext cx="5818934" cy="1308050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</a:t>
            </a:r>
            <a:r>
              <a:rPr lang="zh-CN" altLang="en-US" sz="1400" b="1" u="sng" dirty="0"/>
              <a:t>约翰福音</a:t>
            </a:r>
            <a:r>
              <a:rPr lang="en-US" altLang="zh-CN" sz="1400" b="1" u="sng" dirty="0"/>
              <a:t>15:1-5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1 “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我是真葡萄树，我父是栽培的人。 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2 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凡属我不结果子的枝子，他就剪去；凡结果子的，他就修理干净，使枝子结果子更多。 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3 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现在你们因我讲给你们的道，已经干净了。 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4 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你们要常在我里面，我也常在你们里面。枝子若不常在葡萄树上，自己就不能结果子；你们若不常在我里面，也是这样。 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5 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我是葡萄树，你们是枝子。常在我里面的，我也常在他里面，这人就多结果子；因为离了我，你们就不能做什么。</a:t>
            </a:r>
            <a:endParaRPr lang="en-NZ" altLang="zh-CN" sz="12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875333"/>
              </p:ext>
            </p:extLst>
          </p:nvPr>
        </p:nvGraphicFramePr>
        <p:xfrm>
          <a:off x="4038060" y="3419844"/>
          <a:ext cx="2301579" cy="2536842"/>
        </p:xfrm>
        <a:graphic>
          <a:graphicData uri="http://schemas.openxmlformats.org/drawingml/2006/table">
            <a:tbl>
              <a:tblPr/>
              <a:tblGrid>
                <a:gridCol w="1061006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1240573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230622">
                <a:tc>
                  <a:txBody>
                    <a:bodyPr/>
                    <a:lstStyle/>
                    <a:p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10/40</a:t>
                      </a:r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之窗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不是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333790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114,000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14,490,500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/>
                        <a:t>Punjabi, Western</a:t>
                      </a:r>
                    </a:p>
                  </a:txBody>
                  <a:tcPr marL="16898" marR="16898" marT="16898" marB="16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i="0" dirty="0">
                          <a:effectLst/>
                        </a:rPr>
                        <a:t>伊斯兰教</a:t>
                      </a:r>
                      <a:endParaRPr lang="en-NZ" sz="1200" b="0" i="0" dirty="0">
                        <a:effectLst/>
                      </a:endParaRPr>
                    </a:p>
                  </a:txBody>
                  <a:tcPr marL="16898" marR="16898" marT="16898" marB="16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新约圣经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状态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未接触的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2CDF0E6-6482-EB39-0551-747FE57ACC30}"/>
              </a:ext>
            </a:extLst>
          </p:cNvPr>
          <p:cNvSpPr txBox="1"/>
          <p:nvPr/>
        </p:nvSpPr>
        <p:spPr>
          <a:xfrm>
            <a:off x="84579" y="511801"/>
            <a:ext cx="2813762" cy="275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1" dirty="0"/>
              <a:t>杰特人（穆斯林传统） 在 加拿大</a:t>
            </a:r>
          </a:p>
          <a:p>
            <a:endParaRPr lang="en-US" altLang="zh-CN" sz="1100" dirty="0"/>
          </a:p>
          <a:p>
            <a:r>
              <a:rPr lang="en-US" altLang="zh-CN" sz="1100" dirty="0"/>
              <a:t>1858</a:t>
            </a:r>
            <a:r>
              <a:rPr lang="zh-CN" altLang="en-US" sz="1100" dirty="0"/>
              <a:t>年之后，在英国统治的印度，贾特人因服役在印度军队中而闻名，被英国人归类为「军事种族」。 今天，按人均方式计算，贾特人是印度其中一个最富裕的群体。 按照一般规则，来自南亚地区最富裕及高学历的人可以移民到加拿大。 贾特人的农民也是高产的专家，同样受到世界各地的人所欢迎。 黎族：齐黎人 在 中国</a:t>
            </a:r>
          </a:p>
          <a:p>
            <a:endParaRPr lang="en-US" altLang="zh-CN" sz="1200" b="1" u="sng" dirty="0"/>
          </a:p>
          <a:p>
            <a:r>
              <a:rPr lang="zh-CN" altLang="en-US" sz="1200" b="1" u="sng" dirty="0"/>
              <a:t>事工阻礙</a:t>
            </a:r>
            <a:r>
              <a:rPr lang="en-US" altLang="zh-CN" sz="1200" b="1" u="sng" dirty="0"/>
              <a:t>: </a:t>
            </a:r>
            <a:r>
              <a:rPr lang="zh-CN" altLang="en-US" sz="1100" dirty="0"/>
              <a:t>只有很少齐黎族人接触过福音。如今，齐黎信徒可能有数百人；然而，当地只有几间教会，而那些教会更是弱小又有名无实。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94EA54-0B72-1AA4-B213-004B034DC8D1}"/>
              </a:ext>
            </a:extLst>
          </p:cNvPr>
          <p:cNvSpPr txBox="1"/>
          <p:nvPr/>
        </p:nvSpPr>
        <p:spPr>
          <a:xfrm>
            <a:off x="81157" y="3308354"/>
            <a:ext cx="376746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200" b="1" u="sng" dirty="0"/>
              <a:t>外展创意想法</a:t>
            </a:r>
            <a:r>
              <a:rPr lang="en-US" altLang="zh-CN" sz="1200" b="1" u="sng" dirty="0"/>
              <a:t>:</a:t>
            </a:r>
            <a:r>
              <a:rPr lang="zh-CN" altLang="en-US" sz="1200" b="1" u="sng" dirty="0"/>
              <a:t> </a:t>
            </a:r>
            <a:r>
              <a:rPr lang="zh-CN" altLang="en-US" sz="1200" dirty="0"/>
              <a:t>祈求穆斯林贾特人愿意考虑基督所宣讲的，他们需要社区的「看门人」才能看见基督可以提供给他们很多。 加拿大有些信徒可以担任这个角色，若他们有耐性和坚持不懈。</a:t>
            </a:r>
            <a:endParaRPr lang="en-US" altLang="zh-CN" sz="1200" dirty="0"/>
          </a:p>
          <a:p>
            <a:endParaRPr lang="en-NZ" altLang="zh-CN" sz="1200" dirty="0"/>
          </a:p>
          <a:p>
            <a:r>
              <a:rPr lang="zh-CN" altLang="en-US" sz="1200" b="1" u="sng" dirty="0"/>
              <a:t>经文焦点</a:t>
            </a:r>
            <a:r>
              <a:rPr lang="en-US" altLang="zh-CN" sz="1200" b="1" u="sng" dirty="0"/>
              <a:t>:</a:t>
            </a:r>
            <a:r>
              <a:rPr lang="zh-CN" altLang="en-US" sz="1200" b="1" u="sng" dirty="0"/>
              <a:t> </a:t>
            </a:r>
            <a:r>
              <a:rPr lang="en-US" altLang="zh-CN" sz="1200" dirty="0"/>
              <a:t>"</a:t>
            </a:r>
            <a:r>
              <a:rPr lang="zh-CN" altLang="en-US" sz="1200" dirty="0"/>
              <a:t>要使地上万民都知道，耶和华的手大有能力，也要使你们永远敬畏耶和华 ─ 你们的神。</a:t>
            </a:r>
            <a:r>
              <a:rPr lang="en-US" altLang="zh-CN" sz="1200" dirty="0"/>
              <a:t>"</a:t>
            </a:r>
          </a:p>
          <a:p>
            <a:r>
              <a:rPr lang="en-US" altLang="zh-CN" sz="1200" dirty="0"/>
              <a:t>- </a:t>
            </a:r>
            <a:r>
              <a:rPr lang="zh-CN" altLang="en-US" sz="1200" dirty="0"/>
              <a:t>约书亚记 </a:t>
            </a:r>
            <a:r>
              <a:rPr lang="en-US" altLang="zh-CN" sz="1200" dirty="0"/>
              <a:t>4:24</a:t>
            </a:r>
          </a:p>
          <a:p>
            <a:endParaRPr lang="en-US" altLang="zh-CN" sz="1200" dirty="0"/>
          </a:p>
          <a:p>
            <a:r>
              <a:rPr lang="zh-CN" altLang="en-US" sz="1200" b="1" u="sng" dirty="0"/>
              <a:t>祷告重点：</a:t>
            </a:r>
            <a:r>
              <a:rPr lang="zh-CN" altLang="en-US" sz="1200" dirty="0"/>
              <a:t>祈禱我們今日代禱的“民族”將知道主的手是有力量的，並將稱讚他。 目前，加拿大还未有信徒是归信自穆斯林贾特人的。 祈求圣灵赐给加拿大的贾特穆斯林必要的属灵饥渴，以寻求和找到救主。 祈求主渗透整个穆斯林贾特家族和氏族，使他们能够享受成为万王之王的孩子的祝福。 祈求耶稣的运动来医治和加强 </a:t>
            </a:r>
            <a:r>
              <a:rPr lang="en-US" altLang="zh-CN" sz="1200" dirty="0"/>
              <a:t>Jat </a:t>
            </a:r>
            <a:r>
              <a:rPr lang="zh-CN" altLang="en-US" sz="1200" dirty="0"/>
              <a:t>社区。</a:t>
            </a:r>
            <a:endParaRPr lang="en-NZ" altLang="zh-CN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C84F1A-CC33-862A-46CD-3063CFEBC5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4349" y="762012"/>
            <a:ext cx="2996257" cy="245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at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296690" y="126877"/>
            <a:ext cx="2795428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i="1" kern="0" dirty="0">
                <a:latin typeface="+mn-ea"/>
              </a:rPr>
              <a:t>各书</a:t>
            </a:r>
            <a:r>
              <a:rPr lang="en-NZ" altLang="zh-CN" sz="1000" b="1" i="1" kern="0" dirty="0">
                <a:latin typeface="+mn-ea"/>
              </a:rPr>
              <a:t>5:16</a:t>
            </a:r>
            <a:r>
              <a:rPr lang="zh-CN" altLang="en-US" sz="1000" b="1" i="1" kern="0" dirty="0">
                <a:latin typeface="+mn-ea"/>
              </a:rPr>
              <a:t>下</a:t>
            </a:r>
            <a:endParaRPr lang="en-NZ" sz="1200" i="1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i="1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</a:t>
            </a:r>
            <a:r>
              <a:rPr lang="en-NZ" altLang="zh-CN" sz="1200" kern="0" dirty="0">
                <a:solidFill>
                  <a:srgbClr val="000000"/>
                </a:solidFill>
              </a:rPr>
              <a:t>M</a:t>
            </a:r>
            <a:r>
              <a:rPr lang="en-US" altLang="zh-CN" sz="1200" kern="0" dirty="0" err="1">
                <a:solidFill>
                  <a:srgbClr val="000000"/>
                </a:solidFill>
              </a:rPr>
              <a:t>ing</a:t>
            </a:r>
            <a:r>
              <a:rPr lang="zh-CN" altLang="en-US" sz="1200" kern="0" dirty="0">
                <a:solidFill>
                  <a:srgbClr val="000000"/>
                </a:solidFill>
              </a:rPr>
              <a:t>，</a:t>
            </a:r>
            <a:r>
              <a:rPr lang="en-NZ" altLang="zh-CN" sz="1200" kern="0" dirty="0">
                <a:solidFill>
                  <a:srgbClr val="000000"/>
                </a:solidFill>
              </a:rPr>
              <a:t>K</a:t>
            </a:r>
            <a:r>
              <a:rPr lang="en-US" altLang="zh-CN" sz="1200" kern="0" dirty="0" err="1">
                <a:solidFill>
                  <a:srgbClr val="000000"/>
                </a:solidFill>
              </a:rPr>
              <a:t>evin</a:t>
            </a:r>
            <a:r>
              <a:rPr lang="zh-CN" altLang="en-US" sz="1200" kern="0" dirty="0">
                <a:solidFill>
                  <a:srgbClr val="000000"/>
                </a:solidFill>
              </a:rPr>
              <a:t>和</a:t>
            </a:r>
            <a:r>
              <a:rPr lang="en-NZ" altLang="zh-CN" sz="1200" kern="0" dirty="0">
                <a:solidFill>
                  <a:srgbClr val="000000"/>
                </a:solidFill>
              </a:rPr>
              <a:t>S</a:t>
            </a:r>
            <a:r>
              <a:rPr lang="en-US" altLang="zh-CN" sz="1200" kern="0" dirty="0" err="1">
                <a:solidFill>
                  <a:srgbClr val="000000"/>
                </a:solidFill>
              </a:rPr>
              <a:t>huping</a:t>
            </a:r>
            <a:r>
              <a:rPr lang="en-US" altLang="zh-CN" sz="1200" kern="0" dirty="0">
                <a:solidFill>
                  <a:srgbClr val="000000"/>
                </a:solidFill>
              </a:rPr>
              <a:t> </a:t>
            </a:r>
            <a:r>
              <a:rPr lang="zh-CN" altLang="en-US" sz="1200" kern="0" dirty="0">
                <a:solidFill>
                  <a:srgbClr val="000000"/>
                </a:solidFill>
              </a:rPr>
              <a:t>的治疗祷告，求主来医治他们的身体，赐予他们刚强与精力。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请为所有在海外度假或探亲的弟兄姊妹祷告，愿主保守他们旅途的平安，看顾他们身体的健康。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为假期中的孩子们祷告，控制使用电玩的时间，在假期中有丰富的活动，也有好的休息。愿天父看顾他们出入平安。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6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en-NZ" altLang="zh-CN" sz="1200" b="1" dirty="0"/>
            </a:br>
            <a:r>
              <a:rPr lang="zh-CN" altLang="en-US" sz="1200" dirty="0"/>
              <a:t>每周六</a:t>
            </a:r>
            <a:r>
              <a:rPr lang="en-NZ" altLang="zh-CN" sz="1200" dirty="0"/>
              <a:t> </a:t>
            </a:r>
            <a:r>
              <a:rPr lang="zh-CN" altLang="en-US" sz="1200" dirty="0"/>
              <a:t>上午</a:t>
            </a:r>
            <a:r>
              <a:rPr lang="en-NZ" altLang="zh-CN" sz="1200" dirty="0"/>
              <a:t>10.00 – 12.00 </a:t>
            </a:r>
            <a:br>
              <a:rPr lang="en-NZ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英语班</a:t>
            </a:r>
            <a:endParaRPr lang="en-NZ" altLang="zh-CN" sz="1200" b="1" dirty="0"/>
          </a:p>
          <a:p>
            <a:r>
              <a:rPr lang="zh-CN" altLang="en-US" sz="1200" dirty="0"/>
              <a:t>     每周一</a:t>
            </a:r>
            <a:r>
              <a:rPr lang="en-NZ" altLang="zh-CN" sz="1200" dirty="0"/>
              <a:t>10-2</a:t>
            </a:r>
            <a:r>
              <a:rPr lang="en-US" altLang="zh-CN" sz="1200" dirty="0"/>
              <a:t>pm@</a:t>
            </a:r>
            <a:r>
              <a:rPr lang="zh-CN" altLang="en-US" sz="1200" dirty="0"/>
              <a:t>教会楼下</a:t>
            </a:r>
            <a:endParaRPr lang="en-US" altLang="zh-CN" sz="1200" dirty="0"/>
          </a:p>
          <a:p>
            <a:r>
              <a:rPr lang="en-US" altLang="zh-CN" sz="1200" dirty="0"/>
              <a:t>     </a:t>
            </a:r>
            <a:r>
              <a:rPr lang="en-NZ" altLang="zh-CN" sz="1200" dirty="0">
                <a:latin typeface="Calibri" panose="020F0502020204030204"/>
              </a:rPr>
              <a:t>G</a:t>
            </a:r>
            <a:r>
              <a:rPr lang="en-US" altLang="zh-CN" sz="1200" dirty="0">
                <a:latin typeface="Calibri" panose="020F0502020204030204"/>
              </a:rPr>
              <a:t>race</a:t>
            </a:r>
            <a:r>
              <a:rPr lang="en-NZ" sz="1200" dirty="0"/>
              <a:t> </a:t>
            </a:r>
            <a:r>
              <a:rPr lang="zh-CN" altLang="en-US" sz="1200" dirty="0"/>
              <a:t>：</a:t>
            </a:r>
            <a:r>
              <a:rPr lang="en-NZ" sz="1200" dirty="0"/>
              <a:t>0226387288</a:t>
            </a:r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 </a:t>
              </a:r>
              <a:r>
                <a:rPr lang="zh-CN" altLang="en-US" sz="1100" dirty="0"/>
                <a:t>将于</a:t>
              </a:r>
              <a:r>
                <a:rPr lang="en-NZ" altLang="zh-CN" sz="1100" dirty="0"/>
                <a:t>2024</a:t>
              </a:r>
              <a:r>
                <a:rPr lang="zh-CN" altLang="en-US" sz="1100" dirty="0"/>
                <a:t>年</a:t>
              </a:r>
              <a:r>
                <a:rPr lang="en-NZ" altLang="zh-CN" sz="1100" dirty="0"/>
                <a:t>2</a:t>
              </a:r>
              <a:r>
                <a:rPr lang="zh-CN" altLang="en-US" sz="1100" dirty="0"/>
                <a:t>月恢复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</a:t>
              </a:r>
              <a:r>
                <a:rPr lang="zh-CN" altLang="en-US" sz="1100" dirty="0"/>
                <a:t>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610AB7-9E25-7A24-A98C-4DD54851F4DB}"/>
              </a:ext>
            </a:extLst>
          </p:cNvPr>
          <p:cNvSpPr/>
          <p:nvPr/>
        </p:nvSpPr>
        <p:spPr>
          <a:xfrm>
            <a:off x="6120606" y="2577066"/>
            <a:ext cx="2676855" cy="107091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所有的生命小组</a:t>
            </a:r>
            <a:r>
              <a:rPr lang="en-NZ" altLang="zh-CN" sz="1400" b="1" u="sng" dirty="0">
                <a:solidFill>
                  <a:schemeClr val="tx1"/>
                </a:solidFill>
              </a:rPr>
              <a:t>&amp;</a:t>
            </a:r>
          </a:p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儿童主日学</a:t>
            </a:r>
            <a:r>
              <a:rPr lang="en-NZ" altLang="zh-CN" sz="1400" b="1" u="sng" dirty="0">
                <a:solidFill>
                  <a:schemeClr val="tx1"/>
                </a:solidFill>
              </a:rPr>
              <a:t>&amp;</a:t>
            </a:r>
            <a:r>
              <a:rPr lang="zh-CN" altLang="en-US" sz="1400" b="1" u="sng" dirty="0">
                <a:solidFill>
                  <a:schemeClr val="tx1"/>
                </a:solidFill>
              </a:rPr>
              <a:t>青少年团契将放假，恢复时间请关注教会通知</a:t>
            </a:r>
            <a:endParaRPr lang="en-US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CADBE11-8D28-C6A9-519F-152850C92664}"/>
              </a:ext>
            </a:extLst>
          </p:cNvPr>
          <p:cNvSpPr/>
          <p:nvPr/>
        </p:nvSpPr>
        <p:spPr>
          <a:xfrm>
            <a:off x="6120605" y="3823021"/>
            <a:ext cx="2676855" cy="3988290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400" b="1" u="sng" dirty="0">
                <a:solidFill>
                  <a:schemeClr val="tx1"/>
                </a:solidFill>
              </a:rPr>
              <a:t>1. </a:t>
            </a:r>
            <a:r>
              <a:rPr lang="zh-CN" altLang="en-US" sz="1400" b="1" u="sng" dirty="0">
                <a:solidFill>
                  <a:schemeClr val="tx1"/>
                </a:solidFill>
              </a:rPr>
              <a:t>教会清洁日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</a:t>
            </a:r>
            <a:r>
              <a:rPr lang="en-US" altLang="zh-CN" sz="1200" dirty="0">
                <a:solidFill>
                  <a:schemeClr val="tx1"/>
                </a:solidFill>
              </a:rPr>
              <a:t>: 1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27</a:t>
            </a:r>
            <a:r>
              <a:rPr lang="zh-CN" altLang="en-US" sz="1200" dirty="0">
                <a:solidFill>
                  <a:schemeClr val="tx1"/>
                </a:solidFill>
              </a:rPr>
              <a:t>号（周六）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早上</a:t>
            </a:r>
            <a:r>
              <a:rPr lang="en-NZ" altLang="zh-CN" sz="1200" dirty="0">
                <a:solidFill>
                  <a:schemeClr val="tx1"/>
                </a:solidFill>
              </a:rPr>
              <a:t> 9.30-12</a:t>
            </a:r>
            <a:r>
              <a:rPr lang="zh-CN" altLang="en-US" sz="1200" dirty="0">
                <a:solidFill>
                  <a:schemeClr val="tx1"/>
                </a:solidFill>
              </a:rPr>
              <a:t>点，</a:t>
            </a:r>
            <a:endParaRPr lang="en-NZ" altLang="zh-CN" sz="1200" dirty="0">
              <a:solidFill>
                <a:schemeClr val="tx1"/>
              </a:solidFill>
            </a:endParaRPr>
          </a:p>
          <a:p>
            <a:r>
              <a:rPr lang="zh-CN" altLang="en-US" sz="1100" dirty="0">
                <a:solidFill>
                  <a:schemeClr val="tx1"/>
                </a:solidFill>
              </a:rPr>
              <a:t>教会将提供午餐</a:t>
            </a:r>
            <a:r>
              <a:rPr lang="zh-CN" altLang="en-US" sz="1100">
                <a:solidFill>
                  <a:schemeClr val="tx1"/>
                </a:solidFill>
              </a:rPr>
              <a:t>，请自己携带清</a:t>
            </a:r>
            <a:r>
              <a:rPr lang="zh-CN" altLang="en-US" sz="1100" dirty="0">
                <a:solidFill>
                  <a:schemeClr val="tx1"/>
                </a:solidFill>
              </a:rPr>
              <a:t>洁工具</a:t>
            </a:r>
            <a:endParaRPr lang="en-US" altLang="zh-CN" sz="1100" dirty="0">
              <a:solidFill>
                <a:schemeClr val="tx1"/>
              </a:solidFill>
            </a:endParaRPr>
          </a:p>
          <a:p>
            <a:endParaRPr lang="en-US" altLang="zh-CN" sz="1100" dirty="0">
              <a:solidFill>
                <a:schemeClr val="tx1"/>
              </a:solidFill>
            </a:endParaRPr>
          </a:p>
          <a:p>
            <a:r>
              <a:rPr lang="en-US" altLang="zh-CN" sz="1400" b="1" u="sng" dirty="0">
                <a:solidFill>
                  <a:schemeClr val="tx1"/>
                </a:solidFill>
              </a:rPr>
              <a:t>2. </a:t>
            </a:r>
            <a:r>
              <a:rPr lang="zh-CN" altLang="en-US" sz="1400" b="1" u="sng" dirty="0">
                <a:solidFill>
                  <a:schemeClr val="tx1"/>
                </a:solidFill>
              </a:rPr>
              <a:t>创伤医治培训系列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r>
              <a:rPr lang="zh-CN" altLang="en-US" sz="1200" dirty="0">
                <a:solidFill>
                  <a:schemeClr val="tx1"/>
                </a:solidFill>
              </a:rPr>
              <a:t>从</a:t>
            </a:r>
            <a:r>
              <a:rPr lang="en-US" altLang="zh-CN" sz="1200" dirty="0">
                <a:solidFill>
                  <a:schemeClr val="tx1"/>
                </a:solidFill>
              </a:rPr>
              <a:t>1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31</a:t>
            </a:r>
            <a:r>
              <a:rPr lang="zh-CN" altLang="en-US" sz="1200" dirty="0">
                <a:solidFill>
                  <a:schemeClr val="tx1"/>
                </a:solidFill>
              </a:rPr>
              <a:t>日起，共</a:t>
            </a:r>
            <a:r>
              <a:rPr lang="en-US" altLang="zh-CN" sz="1200" dirty="0">
                <a:solidFill>
                  <a:schemeClr val="tx1"/>
                </a:solidFill>
              </a:rPr>
              <a:t>8</a:t>
            </a:r>
            <a:r>
              <a:rPr lang="zh-CN" altLang="en-US" sz="1200" dirty="0">
                <a:solidFill>
                  <a:schemeClr val="tx1"/>
                </a:solidFill>
              </a:rPr>
              <a:t>周。每周三</a:t>
            </a:r>
            <a:endParaRPr lang="en-US" altLang="zh-CN" sz="1200" dirty="0">
              <a:solidFill>
                <a:schemeClr val="tx1"/>
              </a:solidFill>
            </a:endParaRPr>
          </a:p>
          <a:p>
            <a:r>
              <a:rPr lang="en-US" altLang="zh-CN" sz="1200" dirty="0">
                <a:solidFill>
                  <a:schemeClr val="tx1"/>
                </a:solidFill>
              </a:rPr>
              <a:t>10:00am - 13:00pm ;</a:t>
            </a:r>
          </a:p>
          <a:p>
            <a:r>
              <a:rPr lang="zh-CN" altLang="en-US" sz="1200" dirty="0">
                <a:solidFill>
                  <a:schemeClr val="tx1"/>
                </a:solidFill>
              </a:rPr>
              <a:t> </a:t>
            </a:r>
            <a:r>
              <a:rPr lang="en-US" altLang="zh-CN" sz="1200" dirty="0">
                <a:solidFill>
                  <a:schemeClr val="tx1"/>
                </a:solidFill>
              </a:rPr>
              <a:t>6:30pm - 9:30pm</a:t>
            </a:r>
          </a:p>
          <a:p>
            <a:endParaRPr lang="en-NZ" altLang="zh-CN" sz="1100" dirty="0">
              <a:solidFill>
                <a:schemeClr val="tx1"/>
              </a:solidFill>
            </a:endParaRPr>
          </a:p>
          <a:p>
            <a:r>
              <a:rPr lang="en-NZ" altLang="zh-CN" sz="1400" b="1" u="sng" dirty="0">
                <a:solidFill>
                  <a:schemeClr val="tx1"/>
                </a:solidFill>
              </a:rPr>
              <a:t>3. </a:t>
            </a:r>
            <a:r>
              <a:rPr lang="zh-CN" altLang="en-US" sz="1400" b="1" u="sng" dirty="0">
                <a:solidFill>
                  <a:schemeClr val="tx1"/>
                </a:solidFill>
              </a:rPr>
              <a:t>洗礼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r>
              <a:rPr lang="zh-CN" altLang="en-US" sz="1200" dirty="0">
                <a:solidFill>
                  <a:schemeClr val="tx1"/>
                </a:solidFill>
              </a:rPr>
              <a:t>教会洗礼定于</a:t>
            </a:r>
            <a:r>
              <a:rPr lang="en-US" altLang="zh-CN" sz="1200" dirty="0">
                <a:solidFill>
                  <a:schemeClr val="tx1"/>
                </a:solidFill>
              </a:rPr>
              <a:t>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25</a:t>
            </a:r>
            <a:r>
              <a:rPr lang="zh-CN" altLang="en-US" sz="1200" dirty="0">
                <a:solidFill>
                  <a:schemeClr val="tx1"/>
                </a:solidFill>
              </a:rPr>
              <a:t>日周日，请联络</a:t>
            </a:r>
            <a:r>
              <a:rPr lang="en-US" altLang="zh-CN" sz="1200" dirty="0">
                <a:solidFill>
                  <a:schemeClr val="tx1"/>
                </a:solidFill>
              </a:rPr>
              <a:t>Wendy</a:t>
            </a:r>
            <a:r>
              <a:rPr lang="zh-CN" altLang="en-US" sz="1200" dirty="0">
                <a:solidFill>
                  <a:schemeClr val="tx1"/>
                </a:solidFill>
              </a:rPr>
              <a:t>或教会办公室</a:t>
            </a:r>
            <a:endParaRPr lang="en-US" altLang="zh-CN" sz="1200" dirty="0">
              <a:solidFill>
                <a:schemeClr val="tx1"/>
              </a:solidFill>
            </a:endParaRPr>
          </a:p>
          <a:p>
            <a:endParaRPr lang="en-US" altLang="zh-CN" sz="1200" dirty="0">
              <a:solidFill>
                <a:schemeClr val="tx1"/>
              </a:solidFill>
            </a:endParaRPr>
          </a:p>
          <a:p>
            <a:r>
              <a:rPr lang="en-US" altLang="zh-CN" sz="1400" b="1" u="sng" dirty="0">
                <a:solidFill>
                  <a:schemeClr val="tx1"/>
                </a:solidFill>
              </a:rPr>
              <a:t>4. </a:t>
            </a:r>
            <a:r>
              <a:rPr lang="zh-CN" altLang="en-US" sz="1400" b="1" u="sng" dirty="0">
                <a:solidFill>
                  <a:schemeClr val="tx1"/>
                </a:solidFill>
              </a:rPr>
              <a:t>中文启发课程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r>
              <a:rPr lang="zh-CN" altLang="en-US" sz="1200" dirty="0">
                <a:solidFill>
                  <a:schemeClr val="tx1"/>
                </a:solidFill>
              </a:rPr>
              <a:t>教会中文启发课程将于</a:t>
            </a:r>
            <a:r>
              <a:rPr lang="en-US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日周日开始，报名请联络</a:t>
            </a:r>
            <a:r>
              <a:rPr lang="en-US" altLang="zh-CN" sz="1200" dirty="0">
                <a:solidFill>
                  <a:schemeClr val="tx1"/>
                </a:solidFill>
              </a:rPr>
              <a:t>Frieda</a:t>
            </a:r>
            <a:r>
              <a:rPr lang="zh-CN" altLang="en-US" sz="1200" dirty="0">
                <a:solidFill>
                  <a:schemeClr val="tx1"/>
                </a:solidFill>
              </a:rPr>
              <a:t>，或者</a:t>
            </a:r>
            <a:r>
              <a:rPr lang="en-US" altLang="zh-CN" sz="1200" dirty="0">
                <a:solidFill>
                  <a:schemeClr val="tx1"/>
                </a:solidFill>
              </a:rPr>
              <a:t>Wendy 021-02654800.</a:t>
            </a:r>
            <a:endParaRPr lang="en-NZ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93439</TotalTime>
  <Words>1943</Words>
  <Application>Microsoft Office PowerPoint</Application>
  <PresentationFormat>Custom</PresentationFormat>
  <Paragraphs>128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system-ui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Wendy Liu</cp:lastModifiedBy>
  <cp:revision>2872</cp:revision>
  <cp:lastPrinted>2023-12-15T00:11:22Z</cp:lastPrinted>
  <dcterms:created xsi:type="dcterms:W3CDTF">2016-04-12T21:55:16Z</dcterms:created>
  <dcterms:modified xsi:type="dcterms:W3CDTF">2024-01-18T22:37:14Z</dcterms:modified>
</cp:coreProperties>
</file>