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71" d="100"/>
          <a:sy n="71" d="100"/>
        </p:scale>
        <p:origin x="1197" y="57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12/01/2024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12/01/2024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主题：日本教会的植堂者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 </a:t>
            </a:r>
            <a:r>
              <a:rPr lang="zh-CN" altLang="en-US" sz="8000" b="1" dirty="0">
                <a:latin typeface="+mn-ea"/>
              </a:rPr>
              <a:t>罗马书</a:t>
            </a:r>
            <a:r>
              <a:rPr lang="en-NZ" altLang="zh-CN" sz="8000" b="1" dirty="0">
                <a:latin typeface="+mn-ea"/>
              </a:rPr>
              <a:t> 3 </a:t>
            </a:r>
            <a:r>
              <a:rPr lang="zh-CN" altLang="en-US" sz="8000" b="1" dirty="0">
                <a:latin typeface="+mn-ea"/>
              </a:rPr>
              <a:t>章 </a:t>
            </a:r>
            <a:r>
              <a:rPr lang="en-NZ" altLang="zh-CN" sz="8000" b="1" dirty="0">
                <a:latin typeface="+mn-ea"/>
              </a:rPr>
              <a:t>22 </a:t>
            </a:r>
            <a:r>
              <a:rPr lang="zh-CN" altLang="en-US" sz="8000" b="1" dirty="0">
                <a:latin typeface="+mn-ea"/>
              </a:rPr>
              <a:t>节</a:t>
            </a:r>
            <a:endParaRPr lang="en-US" altLang="zh-CN" sz="8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Adam &amp; Ayako Dawson</a:t>
            </a: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1 </a:t>
            </a:r>
            <a:r>
              <a:rPr lang="zh-CN" altLang="en-US" sz="2400" b="1" dirty="0">
                <a:ln w="0"/>
              </a:rPr>
              <a:t>月 </a:t>
            </a:r>
            <a:r>
              <a:rPr lang="en-NZ" altLang="zh-CN" sz="2400" b="1" dirty="0">
                <a:ln w="0"/>
              </a:rPr>
              <a:t>14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231186" y="40559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37976" y="6637436"/>
            <a:ext cx="5818934" cy="1862048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</a:t>
            </a:r>
            <a:r>
              <a:rPr lang="en-US" altLang="zh-CN" sz="1400" b="1" u="sng" dirty="0"/>
              <a:t>— </a:t>
            </a:r>
            <a:endParaRPr lang="en-US" altLang="zh-CN" sz="1400" b="1" u="sng" dirty="0">
              <a:highlight>
                <a:srgbClr val="FFFF00"/>
              </a:highlight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>
              <a:solidFill>
                <a:srgbClr val="000000"/>
              </a:solidFill>
              <a:highlight>
                <a:srgbClr val="FFFF00"/>
              </a:highlight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罗马书</a:t>
            </a:r>
            <a:r>
              <a:rPr lang="en-NZ" altLang="zh-CN" sz="1200" b="1" dirty="0">
                <a:solidFill>
                  <a:srgbClr val="000000"/>
                </a:solidFill>
                <a:latin typeface="system-ui"/>
              </a:rPr>
              <a:t>3:22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——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就是神的义，因信耶稣基督加给一切相信的人，并没有分别。</a:t>
            </a:r>
            <a:endParaRPr lang="en-NZ" altLang="zh-CN" sz="12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罗马书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5:8 ——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惟有基督在我们还作罪人的时候为我们死，神的爱就在此向我们显明了。</a:t>
            </a:r>
            <a:endParaRPr lang="en-NZ" altLang="zh-CN" sz="12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诗篇</a:t>
            </a:r>
            <a:r>
              <a:rPr lang="en-NZ" altLang="zh-CN" sz="1200" b="1" dirty="0">
                <a:solidFill>
                  <a:srgbClr val="000000"/>
                </a:solidFill>
                <a:latin typeface="system-ui"/>
              </a:rPr>
              <a:t>40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：</a:t>
            </a:r>
            <a:r>
              <a:rPr lang="en-NZ" altLang="zh-CN" sz="1200" b="1" dirty="0">
                <a:solidFill>
                  <a:srgbClr val="000000"/>
                </a:solidFill>
                <a:latin typeface="system-ui"/>
              </a:rPr>
              <a:t>2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-3——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他从祸坑里，从淤泥中，把我拉上来，使我的脚立在磐石上，使我脚步稳当。他使我口唱新歌，就是赞美我们　神的话。许多人必看见而惧怕，并要倚靠耶和华。 </a:t>
            </a:r>
            <a:endParaRPr lang="en-NZ" altLang="zh-CN" sz="12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约翰福音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10:10——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盗贼来，无非要偷窃，杀害，毁坏；我来了，是要叫羊（或译：人）得生命，并且得的更丰盛</a:t>
            </a:r>
            <a:endParaRPr lang="en-NZ" altLang="zh-CN" sz="5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781739"/>
              </p:ext>
            </p:extLst>
          </p:nvPr>
        </p:nvGraphicFramePr>
        <p:xfrm>
          <a:off x="4120582" y="3579865"/>
          <a:ext cx="2301579" cy="2802074"/>
        </p:xfrm>
        <a:graphic>
          <a:graphicData uri="http://schemas.openxmlformats.org/drawingml/2006/table">
            <a:tbl>
              <a:tblPr/>
              <a:tblGrid>
                <a:gridCol w="1061006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240573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54734">
                <a:tc>
                  <a:txBody>
                    <a:bodyPr/>
                    <a:lstStyle/>
                    <a:p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10/40</a:t>
                      </a: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之窗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25473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5473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5473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 err="1"/>
                        <a:t>Talieng</a:t>
                      </a:r>
                      <a:endParaRPr lang="en-US" sz="1200" b="0" i="0" dirty="0"/>
                    </a:p>
                  </a:txBody>
                  <a:tcPr marL="16898" marR="16898" marT="16898" marB="16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5473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 dirty="0">
                          <a:effectLst/>
                        </a:rPr>
                        <a:t>民间宗教</a:t>
                      </a:r>
                      <a:endParaRPr lang="en-NZ" sz="1200" b="0" i="0" dirty="0">
                        <a:effectLst/>
                      </a:endParaRPr>
                    </a:p>
                  </a:txBody>
                  <a:tcPr marL="16898" marR="16898" marT="16898" marB="16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25473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完整的圣经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5473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5473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5473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25473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5473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状态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未接触的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137976" y="405596"/>
            <a:ext cx="1963853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 坚人 在 老挝</a:t>
            </a:r>
          </a:p>
          <a:p>
            <a:endParaRPr lang="zh-CN" altLang="en-US" sz="1200" dirty="0"/>
          </a:p>
          <a:p>
            <a:r>
              <a:rPr lang="zh-CN" altLang="en-US" sz="1200" dirty="0"/>
              <a:t>坚人这个名字的意思是「物色人才的人」，他们主要居住在寮国与越南边境附近的偏远山区。许多人仍在海拔</a:t>
            </a:r>
            <a:r>
              <a:rPr lang="en-US" altLang="zh-CN" sz="1200" dirty="0"/>
              <a:t>5,000 </a:t>
            </a:r>
            <a:r>
              <a:rPr lang="zh-CN" altLang="en-US" sz="1200" dirty="0"/>
              <a:t>英尺（相等约</a:t>
            </a:r>
            <a:r>
              <a:rPr lang="en-US" altLang="zh-CN" sz="1200" dirty="0"/>
              <a:t>1,524</a:t>
            </a:r>
            <a:r>
              <a:rPr lang="zh-CN" altLang="en-US" sz="1200" dirty="0"/>
              <a:t>公尺）遗世独立的小区中生活，他们鲜与其他群体互动，仍然保留着自己的习俗和传统服饰。在寮国的坚人相信神灵能保佑和祝福他们，他们会为这些神灵建造房屋。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事工阻礙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越南有不少坚人</a:t>
            </a:r>
            <a:endParaRPr lang="en-NZ" altLang="zh-CN" sz="1200" dirty="0"/>
          </a:p>
        </p:txBody>
      </p:sp>
      <p:pic>
        <p:nvPicPr>
          <p:cNvPr id="2" name="Picture 2" descr="Map of Talieng in Laos">
            <a:extLst>
              <a:ext uri="{FF2B5EF4-FFF2-40B4-BE49-F238E27FC236}">
                <a16:creationId xmlns:a16="http://schemas.microsoft.com/office/drawing/2014/main" id="{B7C1D613-5E6D-905B-C929-0579F03B0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91" y="732643"/>
            <a:ext cx="3820619" cy="267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5379FD-0FCF-9580-F0C3-53475E679467}"/>
              </a:ext>
            </a:extLst>
          </p:cNvPr>
          <p:cNvSpPr txBox="1"/>
          <p:nvPr/>
        </p:nvSpPr>
        <p:spPr>
          <a:xfrm>
            <a:off x="137976" y="3405782"/>
            <a:ext cx="3982606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dirty="0"/>
              <a:t>基督徒，但越南和寮国之间的群山和政治限制令跨境传福音的机会受阻。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外展创意想法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唯有与主耶稣基督建立关系，坚人才能获得丰盛的生命。愿能宣讲真理的门徒进到坚人中服侍和分享福音。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经文焦点</a:t>
            </a:r>
            <a:r>
              <a:rPr lang="en-US" altLang="zh-CN" sz="1200" b="1" u="sng" dirty="0"/>
              <a:t>: </a:t>
            </a:r>
            <a:r>
              <a:rPr lang="en-US" altLang="zh-CN" sz="1200" dirty="0"/>
              <a:t>"</a:t>
            </a:r>
            <a:r>
              <a:rPr lang="zh-CN" altLang="en-US" sz="1200" dirty="0"/>
              <a:t>亲 爱 的 弟 兄 阿 ， 你 们 既 然 预 先 知 道 这 事 ， 就 当 防 备 ， 恐 怕 被 恶 人 的 错 谬 诱 惑 ， 就 从 自 己 坚 固 的 地 步 上 坠 落 。</a:t>
            </a:r>
            <a:r>
              <a:rPr lang="en-US" altLang="zh-CN" sz="1200" dirty="0"/>
              <a:t>“ - </a:t>
            </a:r>
            <a:r>
              <a:rPr lang="zh-CN" altLang="en-US" sz="1200" dirty="0"/>
              <a:t>彼得后书 </a:t>
            </a:r>
            <a:r>
              <a:rPr lang="en-US" altLang="zh-CN" sz="1200" dirty="0"/>
              <a:t>3:17</a:t>
            </a:r>
          </a:p>
          <a:p>
            <a:endParaRPr lang="en-US" altLang="zh-CN" sz="1200" dirty="0"/>
          </a:p>
          <a:p>
            <a:r>
              <a:rPr lang="zh-CN" altLang="en-US" sz="1200" b="1" u="sng" dirty="0"/>
              <a:t>祷告重点：</a:t>
            </a:r>
            <a:r>
              <a:rPr lang="zh-CN" altLang="en-US" sz="1200" dirty="0"/>
              <a:t>祷告耶和华保护这个未得之民群体里的信徒，远离假老师和假教义。为坚人族群，尤其住在偏远地区的坚人祷告，求主让他们能听见并响应主耶稣丰盛的恩典。 求主在寮国的坚人中早日兴起植堂运动。 为着与神灵、巫术的属灵争战来祷告，求主释放坚人，让他们不再受邪灵捆绑。 </a:t>
            </a:r>
            <a:endParaRPr lang="en-NZ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请为所有在海外度假或探亲的弟兄姊妹祷告，愿主保守他们旅途的平安，看顾他们身体的健康。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为假期中的孩子们祷告，控制使用电玩的时间，在假期中有丰富的活动，也有好的休息。愿天父看顾他们出入平安。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US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 </a:t>
              </a:r>
              <a:r>
                <a:rPr lang="zh-CN" altLang="en-US" sz="1100" dirty="0"/>
                <a:t>将于</a:t>
              </a:r>
              <a:r>
                <a:rPr lang="en-NZ" altLang="zh-CN" sz="1100" dirty="0"/>
                <a:t>2024</a:t>
              </a:r>
              <a:r>
                <a:rPr lang="zh-CN" altLang="en-US" sz="1100" dirty="0"/>
                <a:t>年</a:t>
              </a:r>
              <a:r>
                <a:rPr lang="en-NZ" altLang="zh-CN" sz="1100" dirty="0"/>
                <a:t>2</a:t>
              </a:r>
              <a:r>
                <a:rPr lang="zh-CN" altLang="en-US" sz="1100" dirty="0"/>
                <a:t>月恢复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161465" y="2625273"/>
            <a:ext cx="2676855" cy="10709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所有的生命小组</a:t>
            </a:r>
            <a:r>
              <a:rPr lang="en-NZ" altLang="zh-CN" sz="1400" b="1" u="sng" dirty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儿童主日学</a:t>
            </a:r>
            <a:r>
              <a:rPr lang="en-NZ" altLang="zh-CN" sz="1400" b="1" u="sng" dirty="0">
                <a:solidFill>
                  <a:schemeClr val="tx1"/>
                </a:solidFill>
              </a:rPr>
              <a:t>&amp;</a:t>
            </a:r>
            <a:r>
              <a:rPr lang="zh-CN" altLang="en-US" sz="1400" b="1" u="sng" dirty="0">
                <a:solidFill>
                  <a:schemeClr val="tx1"/>
                </a:solidFill>
              </a:rPr>
              <a:t>青少年团契将放假，恢复时间请关注教会通知</a:t>
            </a:r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7561C8E-ECE0-E30F-9F18-7E77996A30B7}"/>
              </a:ext>
            </a:extLst>
          </p:cNvPr>
          <p:cNvSpPr/>
          <p:nvPr/>
        </p:nvSpPr>
        <p:spPr>
          <a:xfrm>
            <a:off x="6177248" y="4014568"/>
            <a:ext cx="2676855" cy="1317453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教会清洁日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1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27</a:t>
            </a:r>
            <a:r>
              <a:rPr lang="zh-CN" altLang="en-US" sz="1200" dirty="0">
                <a:solidFill>
                  <a:schemeClr val="tx1"/>
                </a:solidFill>
              </a:rPr>
              <a:t>号（周六）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早上</a:t>
            </a:r>
            <a:r>
              <a:rPr lang="en-NZ" altLang="zh-CN" sz="1200" dirty="0">
                <a:solidFill>
                  <a:schemeClr val="tx1"/>
                </a:solidFill>
              </a:rPr>
              <a:t> 9.30-12</a:t>
            </a:r>
            <a:r>
              <a:rPr lang="zh-CN" altLang="en-US" sz="1200" dirty="0">
                <a:solidFill>
                  <a:schemeClr val="tx1"/>
                </a:solidFill>
              </a:rPr>
              <a:t>点，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教会将提供午餐，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请携带上清洁工具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C53460A-049A-374C-6425-EBECC3329781}"/>
              </a:ext>
            </a:extLst>
          </p:cNvPr>
          <p:cNvSpPr/>
          <p:nvPr/>
        </p:nvSpPr>
        <p:spPr>
          <a:xfrm>
            <a:off x="6177248" y="5591850"/>
            <a:ext cx="2676855" cy="1317453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创伤治愈课程系列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从</a:t>
            </a:r>
            <a:r>
              <a:rPr lang="en-NZ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31</a:t>
            </a:r>
            <a:r>
              <a:rPr lang="zh-CN" altLang="en-US" sz="1200" dirty="0">
                <a:solidFill>
                  <a:schemeClr val="tx1"/>
                </a:solidFill>
              </a:rPr>
              <a:t>号开始，连续</a:t>
            </a:r>
            <a:r>
              <a:rPr lang="en-NZ" altLang="zh-CN" sz="1200" dirty="0">
                <a:solidFill>
                  <a:schemeClr val="tx1"/>
                </a:solidFill>
              </a:rPr>
              <a:t>8</a:t>
            </a:r>
            <a:r>
              <a:rPr lang="zh-CN" altLang="en-US" sz="1200" dirty="0">
                <a:solidFill>
                  <a:schemeClr val="tx1"/>
                </a:solidFill>
              </a:rPr>
              <a:t>周，每周三</a:t>
            </a:r>
            <a:r>
              <a:rPr lang="en-US" altLang="zh-CN" sz="1200" dirty="0">
                <a:solidFill>
                  <a:schemeClr val="tx1"/>
                </a:solidFill>
              </a:rPr>
              <a:t>10am to 1pm &amp; 6:30pm to 9:30pm </a:t>
            </a: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在教会举行，费用免费。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93404</TotalTime>
  <Words>2083</Words>
  <Application>Microsoft Office PowerPoint</Application>
  <PresentationFormat>Custom</PresentationFormat>
  <Paragraphs>126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Xc</cp:lastModifiedBy>
  <cp:revision>2874</cp:revision>
  <cp:lastPrinted>2023-12-15T00:11:22Z</cp:lastPrinted>
  <dcterms:created xsi:type="dcterms:W3CDTF">2016-04-12T21:55:16Z</dcterms:created>
  <dcterms:modified xsi:type="dcterms:W3CDTF">2024-01-12T05:24:44Z</dcterms:modified>
</cp:coreProperties>
</file>