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8/03/2024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主题：十架和成圣的生命</a:t>
            </a:r>
            <a:endParaRPr lang="en-NZ" altLang="zh-CN" sz="8000" b="1" dirty="0">
              <a:highlight>
                <a:srgbClr val="FFFF00"/>
              </a:highlight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</a:t>
            </a:r>
            <a:r>
              <a:rPr lang="zh-CN" altLang="en-US" sz="8000" b="1" dirty="0">
                <a:latin typeface="+mn-ea"/>
              </a:rPr>
              <a:t>希伯来书</a:t>
            </a:r>
            <a:r>
              <a:rPr lang="en-NZ" altLang="zh-CN" sz="8000" b="1" dirty="0">
                <a:latin typeface="+mn-ea"/>
              </a:rPr>
              <a:t>10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NZ" altLang="zh-CN" sz="8000" b="1" dirty="0">
                <a:latin typeface="+mn-ea"/>
              </a:rPr>
              <a:t>8-14</a:t>
            </a:r>
            <a:endParaRPr lang="en-US" altLang="zh-CN" sz="8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Bijoy</a:t>
            </a: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3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10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41214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63445" y="6737287"/>
            <a:ext cx="5878972" cy="1785104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希伯来书</a:t>
            </a:r>
            <a:r>
              <a:rPr lang="en-US" altLang="zh-CN" sz="1400" b="1" u="sng" dirty="0"/>
              <a:t>10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8-14</a:t>
            </a:r>
            <a:r>
              <a:rPr lang="en-US" altLang="zh-CN" sz="1400" dirty="0">
                <a:solidFill>
                  <a:srgbClr val="000000"/>
                </a:solidFill>
              </a:rPr>
              <a:t>  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dirty="0">
                <a:solidFill>
                  <a:srgbClr val="000000"/>
                </a:solidFill>
              </a:rPr>
              <a:t> 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8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以上说：祭物和礼物，燔祭和赎罪祭，是你不愿意的，也是你不喜欢的（这都是按着律法献的）；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9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後又说：我来了为要照你的旨意行；可见他是除去在先的，为要立定在後的。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10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我们凭这旨意，靠耶稣基督，只一次献上他的身体，就得以成圣。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11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凡祭司天天站着事奉神，屡次献上一样的祭物，这祭物永不能除罪。</a:t>
            </a:r>
            <a:r>
              <a:rPr lang="en-NZ" altLang="zh-CN" sz="1200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但基督献了一次永远的赎罪祭，就在神的右边坐下了</a:t>
            </a:r>
            <a:r>
              <a:rPr lang="zh-CN" altLang="en-US" sz="1200" dirty="0">
                <a:solidFill>
                  <a:srgbClr val="000000"/>
                </a:solidFill>
                <a:latin typeface="system-ui"/>
              </a:rPr>
              <a:t>。</a:t>
            </a:r>
            <a:r>
              <a:rPr lang="en-NZ" altLang="zh-CN" sz="1200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3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从此，等候他仇敌成了他的脚凳。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14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因为他一次献祭，便叫那得以成圣的人永远完全。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CN" altLang="en-US" sz="12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98175"/>
              </p:ext>
            </p:extLst>
          </p:nvPr>
        </p:nvGraphicFramePr>
        <p:xfrm>
          <a:off x="3484899" y="4520986"/>
          <a:ext cx="2324764" cy="2452676"/>
        </p:xfrm>
        <a:graphic>
          <a:graphicData uri="http://schemas.openxmlformats.org/drawingml/2006/table">
            <a:tbl>
              <a:tblPr/>
              <a:tblGrid>
                <a:gridCol w="1117854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206910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1697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1697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1,132,700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1697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Avar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1697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34241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拥有完整的新约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1697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1697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1697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4241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16972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121786" y="491606"/>
            <a:ext cx="3040765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 阿瓦尔人 在 阿塞拜疆 </a:t>
            </a:r>
          </a:p>
          <a:p>
            <a:endParaRPr lang="zh-CN" altLang="en-US" sz="1200" dirty="0"/>
          </a:p>
          <a:p>
            <a:r>
              <a:rPr lang="zh-CN" altLang="en-US" sz="1200" dirty="0"/>
              <a:t>阿瓦尔人是俄罗斯达吉斯坦最大的语言群体，也是历史上最强大的。 荣誉与耻辱是一个高的规范，深深植根于阿瓦尔文化的心灵。 这在所有达吉斯坦人群体中都是如此，或许在阿瓦尔人中最为明显。 有一些人住在附近的阿塞拜疆。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复仇的文化使他们无法原谅或悔改，这两样是与永生神建立关系必不可少的要素。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对恩典的盼望正在阿瓦尔人中涌现。 现在已经有几个阿瓦尔信徒！ 现已完成翻译阿瓦尔语的新约、创世记、箴言、路得记和约拿书。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 </a:t>
            </a:r>
            <a:r>
              <a:rPr lang="en-US" altLang="zh-CN" sz="1200" dirty="0"/>
              <a:t>"</a:t>
            </a:r>
            <a:r>
              <a:rPr lang="zh-CN" altLang="en-US" sz="1200" dirty="0"/>
              <a:t>耶 和 华 是 我 的 力 量 ， 是 我 的 盾 牌 ； 我 心 里 倚 靠 他 就 得 帮 助 。 所 以 我 心 中 欢 乐 ， 我 必 用 诗 歌 颂 赞 他 。</a:t>
            </a:r>
            <a:r>
              <a:rPr lang="en-US" altLang="zh-CN" sz="1200" dirty="0"/>
              <a:t>"- </a:t>
            </a:r>
            <a:r>
              <a:rPr lang="zh-CN" altLang="en-US" sz="1200" dirty="0"/>
              <a:t>诗篇 </a:t>
            </a:r>
            <a:r>
              <a:rPr lang="en-US" altLang="zh-CN" sz="1200" dirty="0"/>
              <a:t>28:7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</a:t>
            </a:r>
            <a:r>
              <a:rPr lang="en-NZ" altLang="zh-CN" sz="1200" b="1" u="sng" dirty="0"/>
              <a:t>: </a:t>
            </a:r>
            <a:r>
              <a:rPr lang="zh-CN" altLang="en-US" sz="1200" dirty="0"/>
              <a:t>愿这就是来自今日未得之民群体中的许多人的态度。为阿瓦尔人中的新信徒感谢全能的上帝！ 祈求神的话语赐福予阿瓦尔。 为每个阿瓦尔城镇和村庄中的和平之子祷告，使他们成为迎接神的爱的钥匙，愿耶稣的恩典和圣灵的能力进入每个阿瓦尔家庭。 为心灵打开的阿瓦尔人，无论老少，都领受梦想和异象。 祈求借着圣灵的大能，有勇敢的男女起来寻找基督的恩典。 </a:t>
            </a:r>
          </a:p>
        </p:txBody>
      </p:sp>
      <p:pic>
        <p:nvPicPr>
          <p:cNvPr id="2" name="Picture 2" descr="Map of Avar, Maarulal in Azerbaijan">
            <a:extLst>
              <a:ext uri="{FF2B5EF4-FFF2-40B4-BE49-F238E27FC236}">
                <a16:creationId xmlns:a16="http://schemas.microsoft.com/office/drawing/2014/main" id="{DC2A9CB8-3A95-0A50-376E-52122561A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931" y="689145"/>
            <a:ext cx="2858414" cy="378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17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218925" y="5614906"/>
            <a:ext cx="2635178" cy="89321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青少年 </a:t>
            </a:r>
            <a:r>
              <a:rPr lang="en-NZ" altLang="zh-CN" sz="1400" b="1" u="sng" dirty="0">
                <a:solidFill>
                  <a:schemeClr val="tx1"/>
                </a:solidFill>
              </a:rPr>
              <a:t>2024 </a:t>
            </a:r>
            <a:r>
              <a:rPr lang="zh-CN" altLang="en-US" sz="1400" b="1" u="sng" dirty="0">
                <a:solidFill>
                  <a:schemeClr val="tx1"/>
                </a:solidFill>
              </a:rPr>
              <a:t>复活节营会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r>
              <a:rPr lang="en-NZ" altLang="zh-CN" sz="1200" dirty="0">
                <a:solidFill>
                  <a:schemeClr val="tx1"/>
                </a:solidFill>
              </a:rPr>
              <a:t>-4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号，欢迎奉献，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P</a:t>
            </a:r>
            <a:r>
              <a:rPr lang="en-US" altLang="zh-CN" sz="1200" dirty="0" err="1">
                <a:solidFill>
                  <a:schemeClr val="tx1"/>
                </a:solidFill>
              </a:rPr>
              <a:t>astor</a:t>
            </a:r>
            <a:r>
              <a:rPr lang="en-US" altLang="zh-CN" sz="1200" dirty="0">
                <a:solidFill>
                  <a:schemeClr val="tx1"/>
                </a:solidFill>
              </a:rPr>
              <a:t> Bijoy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218925" y="4169924"/>
            <a:ext cx="2639992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龙飘飘诗歌分享会因故取消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A703EAD-17BA-DE12-C793-A12D1B7AD895}"/>
              </a:ext>
            </a:extLst>
          </p:cNvPr>
          <p:cNvSpPr/>
          <p:nvPr/>
        </p:nvSpPr>
        <p:spPr>
          <a:xfrm>
            <a:off x="6209297" y="2637514"/>
            <a:ext cx="2635178" cy="1176544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绘画聚会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时间： </a:t>
            </a:r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16</a:t>
            </a:r>
            <a:r>
              <a:rPr lang="zh-CN" altLang="en-US" sz="1200" dirty="0">
                <a:solidFill>
                  <a:schemeClr val="tx1"/>
                </a:solidFill>
              </a:rPr>
              <a:t>日，周六下午</a:t>
            </a:r>
            <a:r>
              <a:rPr lang="en-NZ" altLang="zh-CN" sz="1200" dirty="0">
                <a:solidFill>
                  <a:schemeClr val="tx1"/>
                </a:solidFill>
              </a:rPr>
              <a:t>4-7</a:t>
            </a:r>
            <a:r>
              <a:rPr lang="zh-CN" altLang="en-US" sz="1200" dirty="0">
                <a:solidFill>
                  <a:schemeClr val="tx1"/>
                </a:solidFill>
              </a:rPr>
              <a:t>点，在教会楼下举行，提供绘画工具，免费参加，详情请咨询 </a:t>
            </a:r>
            <a:r>
              <a:rPr lang="en-NZ" altLang="zh-CN" sz="1200" dirty="0">
                <a:solidFill>
                  <a:schemeClr val="tx1"/>
                </a:solidFill>
              </a:rPr>
              <a:t>T</a:t>
            </a:r>
            <a:r>
              <a:rPr lang="en-US" altLang="zh-CN" sz="1200" dirty="0" err="1">
                <a:solidFill>
                  <a:schemeClr val="tx1"/>
                </a:solidFill>
              </a:rPr>
              <a:t>rixi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93984</TotalTime>
  <Words>1987</Words>
  <Application>Microsoft Office PowerPoint</Application>
  <PresentationFormat>Custom</PresentationFormat>
  <Paragraphs>113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2898</cp:revision>
  <cp:lastPrinted>2024-02-09T00:42:42Z</cp:lastPrinted>
  <dcterms:created xsi:type="dcterms:W3CDTF">2016-04-12T21:55:16Z</dcterms:created>
  <dcterms:modified xsi:type="dcterms:W3CDTF">2024-03-07T22:18:42Z</dcterms:modified>
</cp:coreProperties>
</file>