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26/01/2024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26/01/2024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主题：亲近上帝 （</a:t>
            </a:r>
            <a:r>
              <a:rPr lang="en-US" altLang="zh-CN" sz="8000" b="1" dirty="0">
                <a:latin typeface="+mn-ea"/>
              </a:rPr>
              <a:t>1</a:t>
            </a:r>
            <a:r>
              <a:rPr lang="zh-CN" altLang="en-US" sz="8000" b="1" dirty="0">
                <a:latin typeface="+mn-ea"/>
              </a:rPr>
              <a:t>）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</a:t>
            </a:r>
            <a:r>
              <a:rPr lang="zh-CN" altLang="en-US" sz="8000" b="1" dirty="0">
                <a:latin typeface="+mn-ea"/>
              </a:rPr>
              <a:t>提摩太后书 </a:t>
            </a:r>
            <a:r>
              <a:rPr lang="en-US" altLang="zh-CN" sz="8000" b="1" dirty="0">
                <a:latin typeface="+mn-ea"/>
              </a:rPr>
              <a:t>3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16-17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1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28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231186" y="4055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37976" y="6346514"/>
            <a:ext cx="5818934" cy="2200602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提摩太后书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16-17】 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圣经都是神所默示的，于教训、督责、使人归正、教导人学义都是有益的，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17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叫属神的人得以完全，预备行各样的善事。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帖撒罗尼迦前书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16-18】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要常常喜乐，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17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不住的祷告，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18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凡事谢恩；因为这是神在基督耶稣里向你们所定的旨意。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箴言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21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5】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殷勤筹划的，足致丰裕；行事急躁的，都必缺乏。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以弗所书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15-16】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你们要谨慎行事，不要像愚昧人，当像智慧人。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16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要爱惜光阴，因为现今的世代邪恶。</a:t>
            </a:r>
            <a:endParaRPr lang="en-NZ" altLang="zh-CN" sz="12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【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以弗所书 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CN" altLang="en-US" sz="1200" b="1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sz="1200" b="1" i="0" dirty="0">
                <a:solidFill>
                  <a:srgbClr val="000000"/>
                </a:solidFill>
                <a:effectLst/>
                <a:latin typeface="system-ui"/>
              </a:rPr>
              <a:t>15-17】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你们要谨慎行事，不要像愚昧人，当像智慧人。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16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要爱惜光阴，因为现今的世代邪恶。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17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不要作糊涂人，要明白主的旨意如何。</a:t>
            </a:r>
            <a:endParaRPr lang="en-NZ" altLang="zh-CN" sz="500" dirty="0">
              <a:solidFill>
                <a:srgbClr val="000000"/>
              </a:solidFill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29818"/>
              </p:ext>
            </p:extLst>
          </p:nvPr>
        </p:nvGraphicFramePr>
        <p:xfrm>
          <a:off x="3951266" y="3433251"/>
          <a:ext cx="2301579" cy="2705776"/>
        </p:xfrm>
        <a:graphic>
          <a:graphicData uri="http://schemas.openxmlformats.org/drawingml/2006/table">
            <a:tbl>
              <a:tblPr/>
              <a:tblGrid>
                <a:gridCol w="1061006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40573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30622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258,000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269,000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Bajau</a:t>
                      </a:r>
                      <a:r>
                        <a:rPr lang="en-NZ" sz="1200" b="0" i="0" dirty="0"/>
                        <a:t>,</a:t>
                      </a:r>
                      <a:r>
                        <a:rPr lang="en-US" sz="1200" b="0" i="0" dirty="0"/>
                        <a:t> </a:t>
                      </a:r>
                    </a:p>
                    <a:p>
                      <a:r>
                        <a:rPr lang="en-US" sz="1200" b="0" i="0" dirty="0"/>
                        <a:t>West Coast</a:t>
                      </a: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需要翻译圣经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3062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37976" y="760069"/>
            <a:ext cx="2127531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sz="1100" dirty="0"/>
          </a:p>
          <a:p>
            <a:r>
              <a:rPr lang="zh-CN" altLang="en-US" sz="1200" dirty="0"/>
              <a:t>马来西亚沙巴州的西海岸巴遥人，传统上被称为海上游牧民，居住在船上，从事海上贸易。虽然有些巴遥人仍然主要靠海为生，但其他人已经采取农业生活方式。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事工阻礙：</a:t>
            </a:r>
            <a:endParaRPr lang="en-US" altLang="zh-CN" sz="1200" b="1" u="sng" dirty="0"/>
          </a:p>
          <a:p>
            <a:r>
              <a:rPr lang="zh-CN" altLang="en-US" sz="1200" dirty="0"/>
              <a:t>巴遥人坚信伊斯兰教，认为成为巴遥人就是成为穆斯林。</a:t>
            </a:r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b="1" u="sng" dirty="0"/>
              <a:t>外展创意想法：</a:t>
            </a:r>
            <a:endParaRPr lang="en-US" altLang="zh-CN" sz="1200" b="1" u="sng" dirty="0"/>
          </a:p>
          <a:p>
            <a:r>
              <a:rPr lang="zh-CN" altLang="en-US" sz="1200" dirty="0"/>
              <a:t>至今尚无他们语言的圣经和基督教资源。巴遥人的广播</a:t>
            </a:r>
          </a:p>
          <a:p>
            <a:endParaRPr lang="zh-CN" alt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94EA54-0B72-1AA4-B213-004B034DC8D1}"/>
              </a:ext>
            </a:extLst>
          </p:cNvPr>
          <p:cNvSpPr txBox="1"/>
          <p:nvPr/>
        </p:nvSpPr>
        <p:spPr>
          <a:xfrm>
            <a:off x="121864" y="3528463"/>
            <a:ext cx="38294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dirty="0"/>
              <a:t>电台每天都有广播，基督教广播可以有效地接触他们。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</a:t>
            </a:r>
          </a:p>
          <a:p>
            <a:r>
              <a:rPr lang="en-US" altLang="zh-CN" sz="1200" dirty="0"/>
              <a:t> </a:t>
            </a:r>
            <a:r>
              <a:rPr lang="zh-CN" altLang="en-US" sz="1200" dirty="0"/>
              <a:t>“我 必 叫 你 成 为 大 国 。 我 必 赐 福 给 你 ， 叫 你 的 名 为 大 ； 你 也 要 叫 别 人 得 福 。为 你 祝 福 的 ， 我 必 赐 福 与 他 ； 那 咒 诅 你 的 ， 我 必 咒 诅 他 。 地 上 的 万 族 都 要 因 你 得 福 。” </a:t>
            </a:r>
            <a:r>
              <a:rPr lang="en-US" altLang="zh-CN" sz="1200" dirty="0"/>
              <a:t>- </a:t>
            </a:r>
            <a:r>
              <a:rPr lang="zh-CN" altLang="en-US" sz="1200" dirty="0"/>
              <a:t>创世记 </a:t>
            </a:r>
            <a:r>
              <a:rPr lang="en-US" altLang="zh-CN" sz="1200" dirty="0"/>
              <a:t>12:2-3</a:t>
            </a:r>
          </a:p>
          <a:p>
            <a:endParaRPr lang="en-US" altLang="zh-CN" sz="1200" dirty="0">
              <a:highlight>
                <a:srgbClr val="FFFF00"/>
              </a:highlight>
            </a:endParaRPr>
          </a:p>
          <a:p>
            <a:r>
              <a:rPr lang="zh-CN" altLang="en-US" sz="1200" b="1" u="sng" dirty="0"/>
              <a:t>祷告重点：</a:t>
            </a:r>
            <a:endParaRPr lang="en-NZ" altLang="zh-CN" sz="1200" b="1" u="sng" dirty="0"/>
          </a:p>
          <a:p>
            <a:r>
              <a:rPr lang="zh-CN" altLang="en-US" sz="1200" dirty="0"/>
              <a:t>祈祷今日的未得之民群体中，有许多领袖寻求并找到上帝的祝福，这些祝福是祂自起初便定意给予他们的。 求主让周围社区的基督信徒能够与巴遥人分享福音。 求主让耶稣基督的爱能够感动这些精通海上贸易的能手，让他们自发地开展植堂运动。 </a:t>
            </a:r>
            <a:endParaRPr lang="en-NZ" altLang="zh-CN" sz="1200" dirty="0"/>
          </a:p>
        </p:txBody>
      </p:sp>
      <p:pic>
        <p:nvPicPr>
          <p:cNvPr id="2" name="Picture 2" descr="Map of Bajau, West Coast in Malaysia">
            <a:extLst>
              <a:ext uri="{FF2B5EF4-FFF2-40B4-BE49-F238E27FC236}">
                <a16:creationId xmlns:a16="http://schemas.microsoft.com/office/drawing/2014/main" id="{C5DF76C8-D4BF-CF39-B0E0-4C3A5E59C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395" y="760069"/>
            <a:ext cx="3707515" cy="256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BBFBE3-72FC-CD13-07E2-5D1ABB254F3F}"/>
              </a:ext>
            </a:extLst>
          </p:cNvPr>
          <p:cNvSpPr txBox="1"/>
          <p:nvPr/>
        </p:nvSpPr>
        <p:spPr>
          <a:xfrm>
            <a:off x="137976" y="452292"/>
            <a:ext cx="24318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西海岸巴遥人在马来西亚 </a:t>
            </a:r>
            <a:endParaRPr lang="en-NZ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 </a:t>
              </a:r>
              <a:r>
                <a:rPr lang="zh-CN" altLang="en-US" sz="1100" dirty="0"/>
                <a:t>将于</a:t>
              </a:r>
              <a:r>
                <a:rPr lang="en-NZ" altLang="zh-CN" sz="1100" dirty="0"/>
                <a:t>2024</a:t>
              </a:r>
              <a:r>
                <a:rPr lang="zh-CN" altLang="en-US" sz="1100" dirty="0"/>
                <a:t>年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月恢复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14111" y="7367919"/>
            <a:ext cx="2602526" cy="83793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所有的生命小组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儿童主日学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青少年团契将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于</a:t>
            </a:r>
            <a:r>
              <a:rPr lang="en-NZ" altLang="zh-CN" sz="1400" b="1" u="sng" dirty="0">
                <a:solidFill>
                  <a:schemeClr val="tx1"/>
                </a:solidFill>
              </a:rPr>
              <a:t>2</a:t>
            </a:r>
            <a:r>
              <a:rPr lang="zh-CN" altLang="en-US" sz="1400" b="1" u="sng" dirty="0">
                <a:solidFill>
                  <a:schemeClr val="tx1"/>
                </a:solidFill>
              </a:rPr>
              <a:t>月恢复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ADBE11-8D28-C6A9-519F-152850C92664}"/>
              </a:ext>
            </a:extLst>
          </p:cNvPr>
          <p:cNvSpPr/>
          <p:nvPr/>
        </p:nvSpPr>
        <p:spPr>
          <a:xfrm>
            <a:off x="6218925" y="6157792"/>
            <a:ext cx="2602526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创伤医治培训系列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从</a:t>
            </a:r>
            <a:r>
              <a:rPr lang="en-US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31</a:t>
            </a:r>
            <a:r>
              <a:rPr lang="zh-CN" altLang="en-US" sz="1200" dirty="0">
                <a:solidFill>
                  <a:schemeClr val="tx1"/>
                </a:solidFill>
              </a:rPr>
              <a:t>日起，共</a:t>
            </a:r>
            <a:r>
              <a:rPr lang="en-US" altLang="zh-CN" sz="1200" dirty="0">
                <a:solidFill>
                  <a:schemeClr val="tx1"/>
                </a:solidFill>
              </a:rPr>
              <a:t>8</a:t>
            </a:r>
            <a:r>
              <a:rPr lang="zh-CN" altLang="en-US" sz="1200" dirty="0">
                <a:solidFill>
                  <a:schemeClr val="tx1"/>
                </a:solidFill>
              </a:rPr>
              <a:t>周。每周三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10:00am - 13:00pm ;</a:t>
            </a: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>
                <a:solidFill>
                  <a:schemeClr val="tx1"/>
                </a:solidFill>
              </a:rPr>
              <a:t>6:30pm - 9:30pm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81459" y="3726838"/>
            <a:ext cx="2601974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教会野餐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11</a:t>
            </a:r>
            <a:r>
              <a:rPr lang="zh-CN" altLang="en-US" sz="1200" dirty="0">
                <a:solidFill>
                  <a:schemeClr val="tx1"/>
                </a:solidFill>
              </a:rPr>
              <a:t>号崇拜结束后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@L</a:t>
            </a:r>
            <a:r>
              <a:rPr lang="en-US" altLang="zh-CN" sz="1200" dirty="0" err="1">
                <a:solidFill>
                  <a:schemeClr val="tx1"/>
                </a:solidFill>
              </a:rPr>
              <a:t>ong</a:t>
            </a:r>
            <a:r>
              <a:rPr lang="en-US" altLang="zh-CN" sz="1200" dirty="0">
                <a:solidFill>
                  <a:schemeClr val="tx1"/>
                </a:solidFill>
              </a:rPr>
              <a:t> Bay Regional Park</a:t>
            </a:r>
            <a:endParaRPr lang="en-NZ" altLang="zh-CN" sz="1200" dirty="0">
              <a:solidFill>
                <a:schemeClr val="tx1"/>
              </a:solidFill>
            </a:endParaRPr>
          </a:p>
          <a:p>
            <a:r>
              <a:rPr lang="zh-CN" altLang="en-US" sz="1100" dirty="0">
                <a:solidFill>
                  <a:schemeClr val="tx1"/>
                </a:solidFill>
              </a:rPr>
              <a:t>请携带自己的午餐，如果下雨将会推迟。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ADFC7C-026D-1AF6-3764-179CF642C10A}"/>
              </a:ext>
            </a:extLst>
          </p:cNvPr>
          <p:cNvSpPr/>
          <p:nvPr/>
        </p:nvSpPr>
        <p:spPr>
          <a:xfrm>
            <a:off x="6202471" y="2516711"/>
            <a:ext cx="2601974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教会洗礼定于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25</a:t>
            </a:r>
            <a:r>
              <a:rPr lang="zh-CN" altLang="en-US" sz="1200" dirty="0">
                <a:solidFill>
                  <a:schemeClr val="tx1"/>
                </a:solidFill>
              </a:rPr>
              <a:t>日周日，请向</a:t>
            </a:r>
            <a:r>
              <a:rPr lang="en-US" altLang="zh-CN" sz="1200" dirty="0">
                <a:solidFill>
                  <a:schemeClr val="tx1"/>
                </a:solidFill>
              </a:rPr>
              <a:t>Wendy</a:t>
            </a:r>
            <a:r>
              <a:rPr lang="zh-CN" altLang="en-US" sz="1200" dirty="0">
                <a:solidFill>
                  <a:schemeClr val="tx1"/>
                </a:solidFill>
              </a:rPr>
              <a:t>或教会办公室报名，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报名截止之间：</a:t>
            </a:r>
            <a:r>
              <a:rPr lang="en-NZ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049BBE-7A42-CB9E-5103-0D7BA4E547F5}"/>
              </a:ext>
            </a:extLst>
          </p:cNvPr>
          <p:cNvSpPr/>
          <p:nvPr/>
        </p:nvSpPr>
        <p:spPr>
          <a:xfrm>
            <a:off x="6201919" y="4971116"/>
            <a:ext cx="2602526" cy="103676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93667</TotalTime>
  <Words>2144</Words>
  <Application>Microsoft Office PowerPoint</Application>
  <PresentationFormat>Custom</PresentationFormat>
  <Paragraphs>141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2878</cp:revision>
  <cp:lastPrinted>2024-01-26T00:11:12Z</cp:lastPrinted>
  <dcterms:created xsi:type="dcterms:W3CDTF">2016-04-12T21:55:16Z</dcterms:created>
  <dcterms:modified xsi:type="dcterms:W3CDTF">2024-01-26T00:11:37Z</dcterms:modified>
</cp:coreProperties>
</file>