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7"/>
  </p:notesMasterIdLst>
  <p:sldIdLst>
    <p:sldId id="256" r:id="rId5"/>
    <p:sldId id="257" r:id="rId6"/>
  </p:sldIdLst>
  <p:sldSz cx="12241213" cy="8640763"/>
  <p:notesSz cx="7102475"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1">
          <p15:clr>
            <a:srgbClr val="A4A3A4"/>
          </p15:clr>
        </p15:guide>
        <p15:guide id="2" pos="385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BCC Office" initials="MO" lastIdx="3" clrIdx="0">
    <p:extLst>
      <p:ext uri="{19B8F6BF-5375-455C-9EA6-DF929625EA0E}">
        <p15:presenceInfo xmlns:p15="http://schemas.microsoft.com/office/powerpoint/2012/main" userId="fe651ecf9ea9ebf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7668" autoAdjust="0"/>
    <p:restoredTop sz="95995" autoAdjust="0"/>
  </p:normalViewPr>
  <p:slideViewPr>
    <p:cSldViewPr snapToGrid="0">
      <p:cViewPr varScale="1">
        <p:scale>
          <a:sx n="78" d="100"/>
          <a:sy n="78" d="100"/>
        </p:scale>
        <p:origin x="912" y="96"/>
      </p:cViewPr>
      <p:guideLst>
        <p:guide orient="horz" pos="2721"/>
        <p:guide pos="3855"/>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076" cy="513612"/>
          </a:xfrm>
          <a:prstGeom prst="rect">
            <a:avLst/>
          </a:prstGeom>
        </p:spPr>
        <p:txBody>
          <a:bodyPr vert="horz" lIns="94732" tIns="47366" rIns="94732" bIns="47366" rtlCol="0"/>
          <a:lstStyle>
            <a:lvl1pPr algn="l">
              <a:defRPr sz="1200"/>
            </a:lvl1pPr>
          </a:lstStyle>
          <a:p>
            <a:endParaRPr lang="en-NZ"/>
          </a:p>
        </p:txBody>
      </p:sp>
      <p:sp>
        <p:nvSpPr>
          <p:cNvPr id="3" name="Date Placeholder 2"/>
          <p:cNvSpPr>
            <a:spLocks noGrp="1"/>
          </p:cNvSpPr>
          <p:nvPr>
            <p:ph type="dt" idx="1"/>
          </p:nvPr>
        </p:nvSpPr>
        <p:spPr>
          <a:xfrm>
            <a:off x="4023742" y="0"/>
            <a:ext cx="3077076" cy="513612"/>
          </a:xfrm>
          <a:prstGeom prst="rect">
            <a:avLst/>
          </a:prstGeom>
        </p:spPr>
        <p:txBody>
          <a:bodyPr vert="horz" lIns="94732" tIns="47366" rIns="94732" bIns="47366" rtlCol="0"/>
          <a:lstStyle>
            <a:lvl1pPr algn="r">
              <a:defRPr sz="1200"/>
            </a:lvl1pPr>
          </a:lstStyle>
          <a:p>
            <a:fld id="{FFB0C1A6-4624-4B4E-AA5A-04CFC4D61CDD}" type="datetimeFigureOut">
              <a:rPr lang="en-NZ" smtClean="0"/>
              <a:t>8/09/2023</a:t>
            </a:fld>
            <a:endParaRPr lang="en-NZ"/>
          </a:p>
        </p:txBody>
      </p:sp>
      <p:sp>
        <p:nvSpPr>
          <p:cNvPr id="4" name="Slide Image Placeholder 3"/>
          <p:cNvSpPr>
            <a:spLocks noGrp="1" noRot="1" noChangeAspect="1"/>
          </p:cNvSpPr>
          <p:nvPr>
            <p:ph type="sldImg" idx="2"/>
          </p:nvPr>
        </p:nvSpPr>
        <p:spPr>
          <a:xfrm>
            <a:off x="1104900" y="1279525"/>
            <a:ext cx="4892675" cy="3454400"/>
          </a:xfrm>
          <a:prstGeom prst="rect">
            <a:avLst/>
          </a:prstGeom>
          <a:noFill/>
          <a:ln w="12700">
            <a:solidFill>
              <a:prstClr val="black"/>
            </a:solidFill>
          </a:ln>
        </p:spPr>
        <p:txBody>
          <a:bodyPr vert="horz" lIns="94732" tIns="47366" rIns="94732" bIns="47366" rtlCol="0" anchor="ctr"/>
          <a:lstStyle/>
          <a:p>
            <a:endParaRPr lang="en-NZ"/>
          </a:p>
        </p:txBody>
      </p:sp>
      <p:sp>
        <p:nvSpPr>
          <p:cNvPr id="5" name="Notes Placeholder 4"/>
          <p:cNvSpPr>
            <a:spLocks noGrp="1"/>
          </p:cNvSpPr>
          <p:nvPr>
            <p:ph type="body" sz="quarter" idx="3"/>
          </p:nvPr>
        </p:nvSpPr>
        <p:spPr>
          <a:xfrm>
            <a:off x="709585" y="4925111"/>
            <a:ext cx="5683306" cy="4030380"/>
          </a:xfrm>
          <a:prstGeom prst="rect">
            <a:avLst/>
          </a:prstGeom>
        </p:spPr>
        <p:txBody>
          <a:bodyPr vert="horz" lIns="94732" tIns="47366" rIns="94732" bIns="473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9721002"/>
            <a:ext cx="3077076" cy="513612"/>
          </a:xfrm>
          <a:prstGeom prst="rect">
            <a:avLst/>
          </a:prstGeom>
        </p:spPr>
        <p:txBody>
          <a:bodyPr vert="horz" lIns="94732" tIns="47366" rIns="94732" bIns="47366" rtlCol="0" anchor="b"/>
          <a:lstStyle>
            <a:lvl1pPr algn="l">
              <a:defRPr sz="1200"/>
            </a:lvl1pPr>
          </a:lstStyle>
          <a:p>
            <a:endParaRPr lang="en-NZ"/>
          </a:p>
        </p:txBody>
      </p:sp>
      <p:sp>
        <p:nvSpPr>
          <p:cNvPr id="7" name="Slide Number Placeholder 6"/>
          <p:cNvSpPr>
            <a:spLocks noGrp="1"/>
          </p:cNvSpPr>
          <p:nvPr>
            <p:ph type="sldNum" sz="quarter" idx="5"/>
          </p:nvPr>
        </p:nvSpPr>
        <p:spPr>
          <a:xfrm>
            <a:off x="4023742" y="9721002"/>
            <a:ext cx="3077076" cy="513612"/>
          </a:xfrm>
          <a:prstGeom prst="rect">
            <a:avLst/>
          </a:prstGeom>
        </p:spPr>
        <p:txBody>
          <a:bodyPr vert="horz" lIns="94732" tIns="47366" rIns="94732" bIns="47366" rtlCol="0" anchor="b"/>
          <a:lstStyle>
            <a:lvl1pPr algn="r">
              <a:defRPr sz="1200"/>
            </a:lvl1pPr>
          </a:lstStyle>
          <a:p>
            <a:fld id="{C7B27FB9-4BB6-4E6B-B56B-86DDF624E031}" type="slidenum">
              <a:rPr lang="en-NZ" smtClean="0"/>
              <a:t>‹#›</a:t>
            </a:fld>
            <a:endParaRPr lang="en-NZ"/>
          </a:p>
        </p:txBody>
      </p:sp>
    </p:spTree>
    <p:extLst>
      <p:ext uri="{BB962C8B-B14F-4D97-AF65-F5344CB8AC3E}">
        <p14:creationId xmlns:p14="http://schemas.microsoft.com/office/powerpoint/2010/main" val="1879158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a:p>
        </p:txBody>
      </p:sp>
      <p:sp>
        <p:nvSpPr>
          <p:cNvPr id="4" name="Slide Number Placeholder 3"/>
          <p:cNvSpPr>
            <a:spLocks noGrp="1"/>
          </p:cNvSpPr>
          <p:nvPr>
            <p:ph type="sldNum" sz="quarter" idx="5"/>
          </p:nvPr>
        </p:nvSpPr>
        <p:spPr/>
        <p:txBody>
          <a:bodyPr/>
          <a:lstStyle/>
          <a:p>
            <a:fld id="{C7B27FB9-4BB6-4E6B-B56B-86DDF624E031}" type="slidenum">
              <a:rPr lang="en-NZ" smtClean="0"/>
              <a:t>1</a:t>
            </a:fld>
            <a:endParaRPr lang="en-NZ"/>
          </a:p>
        </p:txBody>
      </p:sp>
    </p:spTree>
    <p:extLst>
      <p:ext uri="{BB962C8B-B14F-4D97-AF65-F5344CB8AC3E}">
        <p14:creationId xmlns:p14="http://schemas.microsoft.com/office/powerpoint/2010/main" val="3870335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1530147" y="1414128"/>
            <a:ext cx="9180914" cy="3008266"/>
          </a:xfrm>
        </p:spPr>
        <p:txBody>
          <a:bodyPr anchor="b" anchorCtr="1"/>
          <a:lstStyle>
            <a:lvl1pPr algn="ctr">
              <a:defRPr sz="6000"/>
            </a:lvl1pPr>
          </a:lstStyle>
          <a:p>
            <a:pPr lvl="0"/>
            <a:r>
              <a:rPr lang="en-US"/>
              <a:t>Click to edit Master title style</a:t>
            </a:r>
          </a:p>
        </p:txBody>
      </p:sp>
      <p:sp>
        <p:nvSpPr>
          <p:cNvPr id="3" name="Subtitle 2"/>
          <p:cNvSpPr txBox="1">
            <a:spLocks noGrp="1"/>
          </p:cNvSpPr>
          <p:nvPr>
            <p:ph type="subTitle" idx="1"/>
          </p:nvPr>
        </p:nvSpPr>
        <p:spPr>
          <a:xfrm>
            <a:off x="1530147" y="4538404"/>
            <a:ext cx="9180914" cy="2086185"/>
          </a:xfrm>
        </p:spPr>
        <p:txBody>
          <a:bodyPr anchorCtr="1"/>
          <a:lstStyle>
            <a:lvl1pPr marL="0" indent="0" algn="ctr">
              <a:buNone/>
              <a:defRPr sz="2400"/>
            </a:lvl1pPr>
          </a:lstStyle>
          <a:p>
            <a:pPr lvl="0"/>
            <a:r>
              <a:rPr lang="en-US"/>
              <a:t>Click to edit Master subtitle style</a:t>
            </a:r>
          </a:p>
        </p:txBody>
      </p:sp>
      <p:sp>
        <p:nvSpPr>
          <p:cNvPr id="4" name="Date Placeholder 3"/>
          <p:cNvSpPr txBox="1">
            <a:spLocks noGrp="1"/>
          </p:cNvSpPr>
          <p:nvPr>
            <p:ph type="dt" sz="half" idx="7"/>
          </p:nvPr>
        </p:nvSpPr>
        <p:spPr/>
        <p:txBody>
          <a:bodyPr/>
          <a:lstStyle>
            <a:lvl1pPr>
              <a:defRPr/>
            </a:lvl1pPr>
          </a:lstStyle>
          <a:p>
            <a:pPr lvl="0"/>
            <a:fld id="{38D1C8D7-7D39-4115-8458-9868283AA24B}" type="datetime1">
              <a:rPr lang="en-NZ"/>
              <a:t>8/09/2023</a:t>
            </a:fld>
            <a:endParaRPr lang="en-NZ"/>
          </a:p>
        </p:txBody>
      </p:sp>
      <p:sp>
        <p:nvSpPr>
          <p:cNvPr id="5" name="Footer Placeholder 4"/>
          <p:cNvSpPr txBox="1">
            <a:spLocks noGrp="1"/>
          </p:cNvSpPr>
          <p:nvPr>
            <p:ph type="ftr" sz="quarter" idx="9"/>
          </p:nvPr>
        </p:nvSpPr>
        <p:spPr/>
        <p:txBody>
          <a:bodyPr/>
          <a:lstStyle>
            <a:lvl1pPr>
              <a:defRPr/>
            </a:lvl1pPr>
          </a:lstStyle>
          <a:p>
            <a:pPr lvl="0"/>
            <a:endParaRPr lang="en-NZ"/>
          </a:p>
        </p:txBody>
      </p:sp>
      <p:sp>
        <p:nvSpPr>
          <p:cNvPr id="6" name="Slide Number Placeholder 5"/>
          <p:cNvSpPr txBox="1">
            <a:spLocks noGrp="1"/>
          </p:cNvSpPr>
          <p:nvPr>
            <p:ph type="sldNum" sz="quarter" idx="8"/>
          </p:nvPr>
        </p:nvSpPr>
        <p:spPr/>
        <p:txBody>
          <a:bodyPr/>
          <a:lstStyle>
            <a:lvl1pPr>
              <a:defRPr/>
            </a:lvl1pPr>
          </a:lstStyle>
          <a:p>
            <a:pPr lvl="0"/>
            <a:fld id="{7BAB76D5-A59F-48D7-A352-2B8B6554DBDB}" type="slidenum">
              <a:rPr/>
              <a:t>‹#›</a:t>
            </a:fld>
            <a:endParaRPr lang="en-N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hasCustomPrompt="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fld id="{4BBE7F28-FA8B-4CD8-B681-D0F0077E9026}" type="datetime1">
              <a:rPr lang="en-NZ"/>
              <a:t>8/09/2023</a:t>
            </a:fld>
            <a:endParaRPr lang="en-NZ"/>
          </a:p>
        </p:txBody>
      </p:sp>
      <p:sp>
        <p:nvSpPr>
          <p:cNvPr id="5" name="Footer Placeholder 4"/>
          <p:cNvSpPr txBox="1">
            <a:spLocks noGrp="1"/>
          </p:cNvSpPr>
          <p:nvPr>
            <p:ph type="ftr" sz="quarter" idx="9"/>
          </p:nvPr>
        </p:nvSpPr>
        <p:spPr/>
        <p:txBody>
          <a:bodyPr/>
          <a:lstStyle>
            <a:lvl1pPr>
              <a:defRPr/>
            </a:lvl1pPr>
          </a:lstStyle>
          <a:p>
            <a:pPr lvl="0"/>
            <a:endParaRPr lang="en-NZ"/>
          </a:p>
        </p:txBody>
      </p:sp>
      <p:sp>
        <p:nvSpPr>
          <p:cNvPr id="6" name="Slide Number Placeholder 5"/>
          <p:cNvSpPr txBox="1">
            <a:spLocks noGrp="1"/>
          </p:cNvSpPr>
          <p:nvPr>
            <p:ph type="sldNum" sz="quarter" idx="8"/>
          </p:nvPr>
        </p:nvSpPr>
        <p:spPr/>
        <p:txBody>
          <a:bodyPr/>
          <a:lstStyle>
            <a:lvl1pPr>
              <a:defRPr/>
            </a:lvl1pPr>
          </a:lstStyle>
          <a:p>
            <a:pPr lvl="0"/>
            <a:fld id="{4584A8B0-67F2-4674-B10F-335983039C9C}" type="slidenum">
              <a:r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8760116" y="460043"/>
            <a:ext cx="2639507" cy="7322643"/>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hasCustomPrompt="1"/>
          </p:nvPr>
        </p:nvSpPr>
        <p:spPr>
          <a:xfrm>
            <a:off x="841586" y="460043"/>
            <a:ext cx="7765514" cy="7322643"/>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fld id="{F67B43C8-B8FA-4FAB-AF17-9FAA5A1C823E}" type="datetime1">
              <a:rPr lang="en-NZ"/>
              <a:t>8/09/2023</a:t>
            </a:fld>
            <a:endParaRPr lang="en-NZ"/>
          </a:p>
        </p:txBody>
      </p:sp>
      <p:sp>
        <p:nvSpPr>
          <p:cNvPr id="5" name="Footer Placeholder 4"/>
          <p:cNvSpPr txBox="1">
            <a:spLocks noGrp="1"/>
          </p:cNvSpPr>
          <p:nvPr>
            <p:ph type="ftr" sz="quarter" idx="9"/>
          </p:nvPr>
        </p:nvSpPr>
        <p:spPr/>
        <p:txBody>
          <a:bodyPr/>
          <a:lstStyle>
            <a:lvl1pPr>
              <a:defRPr/>
            </a:lvl1pPr>
          </a:lstStyle>
          <a:p>
            <a:pPr lvl="0"/>
            <a:endParaRPr lang="en-NZ"/>
          </a:p>
        </p:txBody>
      </p:sp>
      <p:sp>
        <p:nvSpPr>
          <p:cNvPr id="6" name="Slide Number Placeholder 5"/>
          <p:cNvSpPr txBox="1">
            <a:spLocks noGrp="1"/>
          </p:cNvSpPr>
          <p:nvPr>
            <p:ph type="sldNum" sz="quarter" idx="8"/>
          </p:nvPr>
        </p:nvSpPr>
        <p:spPr/>
        <p:txBody>
          <a:bodyPr/>
          <a:lstStyle>
            <a:lvl1pPr>
              <a:defRPr/>
            </a:lvl1pPr>
          </a:lstStyle>
          <a:p>
            <a:pPr lvl="0"/>
            <a:fld id="{276E3E13-3601-4B34-B4C9-BBA3B1018F02}" type="slidenum">
              <a:r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hasCustomPrompt="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7"/>
          </p:nvPr>
        </p:nvSpPr>
        <p:spPr/>
        <p:txBody>
          <a:bodyPr/>
          <a:lstStyle>
            <a:lvl1pPr>
              <a:defRPr/>
            </a:lvl1pPr>
          </a:lstStyle>
          <a:p>
            <a:pPr lvl="0"/>
            <a:fld id="{9F61F588-CAE5-4E72-8FF5-FF3DB8B591AF}" type="datetime1">
              <a:rPr lang="en-NZ"/>
              <a:t>8/09/2023</a:t>
            </a:fld>
            <a:endParaRPr lang="en-NZ"/>
          </a:p>
        </p:txBody>
      </p:sp>
      <p:sp>
        <p:nvSpPr>
          <p:cNvPr id="5" name="Footer Placeholder 4"/>
          <p:cNvSpPr txBox="1">
            <a:spLocks noGrp="1"/>
          </p:cNvSpPr>
          <p:nvPr>
            <p:ph type="ftr" sz="quarter" idx="9"/>
          </p:nvPr>
        </p:nvSpPr>
        <p:spPr/>
        <p:txBody>
          <a:bodyPr/>
          <a:lstStyle>
            <a:lvl1pPr>
              <a:defRPr/>
            </a:lvl1pPr>
          </a:lstStyle>
          <a:p>
            <a:pPr lvl="0"/>
            <a:endParaRPr lang="en-NZ"/>
          </a:p>
        </p:txBody>
      </p:sp>
      <p:sp>
        <p:nvSpPr>
          <p:cNvPr id="6" name="Slide Number Placeholder 5"/>
          <p:cNvSpPr txBox="1">
            <a:spLocks noGrp="1"/>
          </p:cNvSpPr>
          <p:nvPr>
            <p:ph type="sldNum" sz="quarter" idx="8"/>
          </p:nvPr>
        </p:nvSpPr>
        <p:spPr/>
        <p:txBody>
          <a:bodyPr/>
          <a:lstStyle>
            <a:lvl1pPr>
              <a:defRPr/>
            </a:lvl1pPr>
          </a:lstStyle>
          <a:p>
            <a:pPr lvl="0"/>
            <a:fld id="{706EAF5B-AC60-4C8F-A475-5698B0C412F7}" type="slidenum">
              <a:rPr/>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835212" y="2154189"/>
            <a:ext cx="10558046" cy="3594314"/>
          </a:xfrm>
        </p:spPr>
        <p:txBody>
          <a:bodyPr anchor="b"/>
          <a:lstStyle>
            <a:lvl1pPr>
              <a:defRPr sz="6000"/>
            </a:lvl1pPr>
          </a:lstStyle>
          <a:p>
            <a:pPr lvl="0"/>
            <a:r>
              <a:rPr lang="en-US"/>
              <a:t>Click to edit Master title style</a:t>
            </a:r>
          </a:p>
        </p:txBody>
      </p:sp>
      <p:sp>
        <p:nvSpPr>
          <p:cNvPr id="3" name="Text Placeholder 2"/>
          <p:cNvSpPr txBox="1">
            <a:spLocks noGrp="1"/>
          </p:cNvSpPr>
          <p:nvPr>
            <p:ph type="body" idx="1" hasCustomPrompt="1"/>
          </p:nvPr>
        </p:nvSpPr>
        <p:spPr>
          <a:xfrm>
            <a:off x="835212" y="5782510"/>
            <a:ext cx="10558046" cy="1890165"/>
          </a:xfrm>
        </p:spPr>
        <p:txBody>
          <a:bodyPr/>
          <a:lstStyle>
            <a:lvl1pPr marL="0" indent="0">
              <a:buNone/>
              <a:defRPr sz="2400">
                <a:solidFill>
                  <a:srgbClr val="898989"/>
                </a:solidFill>
              </a:defRPr>
            </a:lvl1pPr>
          </a:lstStyle>
          <a:p>
            <a:pPr lvl="0"/>
            <a:r>
              <a:rPr lang="en-US"/>
              <a:t>Edit Master text styles</a:t>
            </a:r>
          </a:p>
        </p:txBody>
      </p:sp>
      <p:sp>
        <p:nvSpPr>
          <p:cNvPr id="4" name="Date Placeholder 3"/>
          <p:cNvSpPr txBox="1">
            <a:spLocks noGrp="1"/>
          </p:cNvSpPr>
          <p:nvPr>
            <p:ph type="dt" sz="half" idx="7"/>
          </p:nvPr>
        </p:nvSpPr>
        <p:spPr/>
        <p:txBody>
          <a:bodyPr/>
          <a:lstStyle>
            <a:lvl1pPr>
              <a:defRPr/>
            </a:lvl1pPr>
          </a:lstStyle>
          <a:p>
            <a:pPr lvl="0"/>
            <a:fld id="{56CFF82F-8D54-4EF9-96CF-4AC51B71AE6B}" type="datetime1">
              <a:rPr lang="en-NZ"/>
              <a:t>8/09/2023</a:t>
            </a:fld>
            <a:endParaRPr lang="en-NZ"/>
          </a:p>
        </p:txBody>
      </p:sp>
      <p:sp>
        <p:nvSpPr>
          <p:cNvPr id="5" name="Footer Placeholder 4"/>
          <p:cNvSpPr txBox="1">
            <a:spLocks noGrp="1"/>
          </p:cNvSpPr>
          <p:nvPr>
            <p:ph type="ftr" sz="quarter" idx="9"/>
          </p:nvPr>
        </p:nvSpPr>
        <p:spPr/>
        <p:txBody>
          <a:bodyPr/>
          <a:lstStyle>
            <a:lvl1pPr>
              <a:defRPr/>
            </a:lvl1pPr>
          </a:lstStyle>
          <a:p>
            <a:pPr lvl="0"/>
            <a:endParaRPr lang="en-NZ"/>
          </a:p>
        </p:txBody>
      </p:sp>
      <p:sp>
        <p:nvSpPr>
          <p:cNvPr id="6" name="Slide Number Placeholder 5"/>
          <p:cNvSpPr txBox="1">
            <a:spLocks noGrp="1"/>
          </p:cNvSpPr>
          <p:nvPr>
            <p:ph type="sldNum" sz="quarter" idx="8"/>
          </p:nvPr>
        </p:nvSpPr>
        <p:spPr/>
        <p:txBody>
          <a:bodyPr/>
          <a:lstStyle>
            <a:lvl1pPr>
              <a:defRPr/>
            </a:lvl1pPr>
          </a:lstStyle>
          <a:p>
            <a:pPr lvl="0"/>
            <a:fld id="{50A96C85-450B-4988-9C8F-5B230FB8C2CF}" type="slidenum">
              <a:rPr/>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hasCustomPrompt="1"/>
          </p:nvPr>
        </p:nvSpPr>
        <p:spPr>
          <a:xfrm>
            <a:off x="841586" y="2300200"/>
            <a:ext cx="5202515" cy="548248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hasCustomPrompt="1"/>
          </p:nvPr>
        </p:nvSpPr>
        <p:spPr>
          <a:xfrm>
            <a:off x="6197117" y="2300200"/>
            <a:ext cx="5202515" cy="548248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txBox="1">
            <a:spLocks noGrp="1"/>
          </p:cNvSpPr>
          <p:nvPr>
            <p:ph type="dt" sz="half" idx="7"/>
          </p:nvPr>
        </p:nvSpPr>
        <p:spPr/>
        <p:txBody>
          <a:bodyPr/>
          <a:lstStyle>
            <a:lvl1pPr>
              <a:defRPr/>
            </a:lvl1pPr>
          </a:lstStyle>
          <a:p>
            <a:pPr lvl="0"/>
            <a:fld id="{6C9CB9D5-8B10-481D-A4A4-1FD61BEB15AD}" type="datetime1">
              <a:rPr lang="en-NZ"/>
              <a:t>8/09/2023</a:t>
            </a:fld>
            <a:endParaRPr lang="en-NZ"/>
          </a:p>
        </p:txBody>
      </p:sp>
      <p:sp>
        <p:nvSpPr>
          <p:cNvPr id="6" name="Footer Placeholder 5"/>
          <p:cNvSpPr txBox="1">
            <a:spLocks noGrp="1"/>
          </p:cNvSpPr>
          <p:nvPr>
            <p:ph type="ftr" sz="quarter" idx="9"/>
          </p:nvPr>
        </p:nvSpPr>
        <p:spPr/>
        <p:txBody>
          <a:bodyPr/>
          <a:lstStyle>
            <a:lvl1pPr>
              <a:defRPr/>
            </a:lvl1pPr>
          </a:lstStyle>
          <a:p>
            <a:pPr lvl="0"/>
            <a:endParaRPr lang="en-NZ"/>
          </a:p>
        </p:txBody>
      </p:sp>
      <p:sp>
        <p:nvSpPr>
          <p:cNvPr id="7" name="Slide Number Placeholder 6"/>
          <p:cNvSpPr txBox="1">
            <a:spLocks noGrp="1"/>
          </p:cNvSpPr>
          <p:nvPr>
            <p:ph type="sldNum" sz="quarter" idx="8"/>
          </p:nvPr>
        </p:nvSpPr>
        <p:spPr/>
        <p:txBody>
          <a:bodyPr/>
          <a:lstStyle>
            <a:lvl1pPr>
              <a:defRPr/>
            </a:lvl1pPr>
          </a:lstStyle>
          <a:p>
            <a:pPr lvl="0"/>
            <a:fld id="{BDA57EA5-0A17-4BCA-AC6B-0E947DC3DA7E}" type="slidenum">
              <a:rPr/>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843177" y="460043"/>
            <a:ext cx="10558046" cy="1670151"/>
          </a:xfrm>
        </p:spPr>
        <p:txBody>
          <a:bodyPr/>
          <a:lstStyle>
            <a:lvl1pPr>
              <a:defRPr/>
            </a:lvl1pPr>
          </a:lstStyle>
          <a:p>
            <a:pPr lvl="0"/>
            <a:r>
              <a:rPr lang="en-US"/>
              <a:t>Click to edit Master title style</a:t>
            </a:r>
          </a:p>
        </p:txBody>
      </p:sp>
      <p:sp>
        <p:nvSpPr>
          <p:cNvPr id="3" name="Text Placeholder 2"/>
          <p:cNvSpPr txBox="1">
            <a:spLocks noGrp="1"/>
          </p:cNvSpPr>
          <p:nvPr>
            <p:ph type="body" idx="1" hasCustomPrompt="1"/>
          </p:nvPr>
        </p:nvSpPr>
        <p:spPr>
          <a:xfrm>
            <a:off x="843177" y="2118189"/>
            <a:ext cx="5178603" cy="1038090"/>
          </a:xfrm>
        </p:spPr>
        <p:txBody>
          <a:bodyPr anchor="b"/>
          <a:lstStyle>
            <a:lvl1pPr marL="0" indent="0">
              <a:buNone/>
              <a:defRPr sz="2400" b="1"/>
            </a:lvl1pPr>
          </a:lstStyle>
          <a:p>
            <a:pPr lvl="0"/>
            <a:r>
              <a:rPr lang="en-US"/>
              <a:t>Edit Master text styles</a:t>
            </a:r>
          </a:p>
        </p:txBody>
      </p:sp>
      <p:sp>
        <p:nvSpPr>
          <p:cNvPr id="4" name="Content Placeholder 3"/>
          <p:cNvSpPr txBox="1">
            <a:spLocks noGrp="1"/>
          </p:cNvSpPr>
          <p:nvPr>
            <p:ph idx="2" hasCustomPrompt="1"/>
          </p:nvPr>
        </p:nvSpPr>
        <p:spPr>
          <a:xfrm>
            <a:off x="843177" y="3156280"/>
            <a:ext cx="5178603" cy="4642408"/>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hasCustomPrompt="1"/>
          </p:nvPr>
        </p:nvSpPr>
        <p:spPr>
          <a:xfrm>
            <a:off x="6197117" y="2118189"/>
            <a:ext cx="5204106" cy="1038090"/>
          </a:xfrm>
        </p:spPr>
        <p:txBody>
          <a:bodyPr anchor="b"/>
          <a:lstStyle>
            <a:lvl1pPr marL="0" indent="0">
              <a:buNone/>
              <a:defRPr sz="2400" b="1"/>
            </a:lvl1pPr>
          </a:lstStyle>
          <a:p>
            <a:pPr lvl="0"/>
            <a:r>
              <a:rPr lang="en-US"/>
              <a:t>Edit Master text styles</a:t>
            </a:r>
          </a:p>
        </p:txBody>
      </p:sp>
      <p:sp>
        <p:nvSpPr>
          <p:cNvPr id="6" name="Content Placeholder 5"/>
          <p:cNvSpPr txBox="1">
            <a:spLocks noGrp="1"/>
          </p:cNvSpPr>
          <p:nvPr>
            <p:ph idx="4" hasCustomPrompt="1"/>
          </p:nvPr>
        </p:nvSpPr>
        <p:spPr>
          <a:xfrm>
            <a:off x="6197117" y="3156280"/>
            <a:ext cx="5204106" cy="4642408"/>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txBox="1">
            <a:spLocks noGrp="1"/>
          </p:cNvSpPr>
          <p:nvPr>
            <p:ph type="dt" sz="half" idx="7"/>
          </p:nvPr>
        </p:nvSpPr>
        <p:spPr/>
        <p:txBody>
          <a:bodyPr/>
          <a:lstStyle>
            <a:lvl1pPr>
              <a:defRPr/>
            </a:lvl1pPr>
          </a:lstStyle>
          <a:p>
            <a:pPr lvl="0"/>
            <a:fld id="{F6F2A53A-B494-439F-A944-956DA1681B5E}" type="datetime1">
              <a:rPr lang="en-NZ"/>
              <a:t>8/09/2023</a:t>
            </a:fld>
            <a:endParaRPr lang="en-NZ"/>
          </a:p>
        </p:txBody>
      </p:sp>
      <p:sp>
        <p:nvSpPr>
          <p:cNvPr id="8" name="Footer Placeholder 7"/>
          <p:cNvSpPr txBox="1">
            <a:spLocks noGrp="1"/>
          </p:cNvSpPr>
          <p:nvPr>
            <p:ph type="ftr" sz="quarter" idx="9"/>
          </p:nvPr>
        </p:nvSpPr>
        <p:spPr/>
        <p:txBody>
          <a:bodyPr/>
          <a:lstStyle>
            <a:lvl1pPr>
              <a:defRPr/>
            </a:lvl1pPr>
          </a:lstStyle>
          <a:p>
            <a:pPr lvl="0"/>
            <a:endParaRPr lang="en-NZ"/>
          </a:p>
        </p:txBody>
      </p:sp>
      <p:sp>
        <p:nvSpPr>
          <p:cNvPr id="9" name="Slide Number Placeholder 8"/>
          <p:cNvSpPr txBox="1">
            <a:spLocks noGrp="1"/>
          </p:cNvSpPr>
          <p:nvPr>
            <p:ph type="sldNum" sz="quarter" idx="8"/>
          </p:nvPr>
        </p:nvSpPr>
        <p:spPr/>
        <p:txBody>
          <a:bodyPr/>
          <a:lstStyle>
            <a:lvl1pPr>
              <a:defRPr/>
            </a:lvl1pPr>
          </a:lstStyle>
          <a:p>
            <a:pPr lvl="0"/>
            <a:fld id="{C38CB67B-1F96-4EF1-85CE-FA60D1C409EC}" type="slidenum">
              <a:rPr/>
              <a:t>‹#›</a:t>
            </a:fld>
            <a:endParaRPr lang="en-NZ"/>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Date Placeholder 2"/>
          <p:cNvSpPr txBox="1">
            <a:spLocks noGrp="1"/>
          </p:cNvSpPr>
          <p:nvPr>
            <p:ph type="dt" sz="half" idx="7"/>
          </p:nvPr>
        </p:nvSpPr>
        <p:spPr/>
        <p:txBody>
          <a:bodyPr/>
          <a:lstStyle>
            <a:lvl1pPr>
              <a:defRPr/>
            </a:lvl1pPr>
          </a:lstStyle>
          <a:p>
            <a:pPr lvl="0"/>
            <a:fld id="{903B2A7D-3658-440F-908F-72CE0C1DE51B}" type="datetime1">
              <a:rPr lang="en-NZ"/>
              <a:t>8/09/2023</a:t>
            </a:fld>
            <a:endParaRPr lang="en-NZ"/>
          </a:p>
        </p:txBody>
      </p:sp>
      <p:sp>
        <p:nvSpPr>
          <p:cNvPr id="4" name="Footer Placeholder 3"/>
          <p:cNvSpPr txBox="1">
            <a:spLocks noGrp="1"/>
          </p:cNvSpPr>
          <p:nvPr>
            <p:ph type="ftr" sz="quarter" idx="9"/>
          </p:nvPr>
        </p:nvSpPr>
        <p:spPr/>
        <p:txBody>
          <a:bodyPr/>
          <a:lstStyle>
            <a:lvl1pPr>
              <a:defRPr/>
            </a:lvl1pPr>
          </a:lstStyle>
          <a:p>
            <a:pPr lvl="0"/>
            <a:endParaRPr lang="en-NZ"/>
          </a:p>
        </p:txBody>
      </p:sp>
      <p:sp>
        <p:nvSpPr>
          <p:cNvPr id="5" name="Slide Number Placeholder 4"/>
          <p:cNvSpPr txBox="1">
            <a:spLocks noGrp="1"/>
          </p:cNvSpPr>
          <p:nvPr>
            <p:ph type="sldNum" sz="quarter" idx="8"/>
          </p:nvPr>
        </p:nvSpPr>
        <p:spPr/>
        <p:txBody>
          <a:bodyPr/>
          <a:lstStyle>
            <a:lvl1pPr>
              <a:defRPr/>
            </a:lvl1pPr>
          </a:lstStyle>
          <a:p>
            <a:pPr lvl="0"/>
            <a:fld id="{390131D0-1DFA-487C-B8A2-FCC61E5073B6}" type="slidenum">
              <a:r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fld id="{B3D6BA73-0BCC-4170-B273-E741E903B789}" type="datetime1">
              <a:rPr lang="en-NZ"/>
              <a:t>8/09/2023</a:t>
            </a:fld>
            <a:endParaRPr lang="en-NZ"/>
          </a:p>
        </p:txBody>
      </p:sp>
      <p:sp>
        <p:nvSpPr>
          <p:cNvPr id="3" name="Footer Placeholder 2"/>
          <p:cNvSpPr txBox="1">
            <a:spLocks noGrp="1"/>
          </p:cNvSpPr>
          <p:nvPr>
            <p:ph type="ftr" sz="quarter" idx="9"/>
          </p:nvPr>
        </p:nvSpPr>
        <p:spPr/>
        <p:txBody>
          <a:bodyPr/>
          <a:lstStyle>
            <a:lvl1pPr>
              <a:defRPr/>
            </a:lvl1pPr>
          </a:lstStyle>
          <a:p>
            <a:pPr lvl="0"/>
            <a:endParaRPr lang="en-NZ"/>
          </a:p>
        </p:txBody>
      </p:sp>
      <p:sp>
        <p:nvSpPr>
          <p:cNvPr id="4" name="Slide Number Placeholder 3"/>
          <p:cNvSpPr txBox="1">
            <a:spLocks noGrp="1"/>
          </p:cNvSpPr>
          <p:nvPr>
            <p:ph type="sldNum" sz="quarter" idx="8"/>
          </p:nvPr>
        </p:nvSpPr>
        <p:spPr/>
        <p:txBody>
          <a:bodyPr/>
          <a:lstStyle>
            <a:lvl1pPr>
              <a:defRPr/>
            </a:lvl1pPr>
          </a:lstStyle>
          <a:p>
            <a:pPr lvl="0"/>
            <a:fld id="{CCDDC595-2301-4C20-BFED-7978139413DE}" type="slidenum">
              <a:r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43177" y="576053"/>
            <a:ext cx="3948114" cy="2016178"/>
          </a:xfrm>
        </p:spPr>
        <p:txBody>
          <a:bodyPr anchor="b"/>
          <a:lstStyle>
            <a:lvl1pPr>
              <a:defRPr sz="3200"/>
            </a:lvl1pPr>
          </a:lstStyle>
          <a:p>
            <a:pPr lvl="0"/>
            <a:r>
              <a:rPr lang="en-US"/>
              <a:t>Click to edit Master title style</a:t>
            </a:r>
          </a:p>
        </p:txBody>
      </p:sp>
      <p:sp>
        <p:nvSpPr>
          <p:cNvPr id="3" name="Content Placeholder 2"/>
          <p:cNvSpPr txBox="1">
            <a:spLocks noGrp="1"/>
          </p:cNvSpPr>
          <p:nvPr>
            <p:ph idx="1" hasCustomPrompt="1"/>
          </p:nvPr>
        </p:nvSpPr>
        <p:spPr>
          <a:xfrm>
            <a:off x="5204106" y="1244114"/>
            <a:ext cx="6197117" cy="614054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hasCustomPrompt="1"/>
          </p:nvPr>
        </p:nvSpPr>
        <p:spPr>
          <a:xfrm>
            <a:off x="843177" y="2592232"/>
            <a:ext cx="3948114" cy="4802428"/>
          </a:xfrm>
        </p:spPr>
        <p:txBody>
          <a:bodyPr/>
          <a:lstStyle>
            <a:lvl1pPr marL="0" indent="0">
              <a:buNone/>
              <a:defRPr sz="1600"/>
            </a:lvl1pPr>
          </a:lstStyle>
          <a:p>
            <a:pPr lvl="0"/>
            <a:r>
              <a:rPr lang="en-US"/>
              <a:t>Edit Master text styles</a:t>
            </a:r>
          </a:p>
        </p:txBody>
      </p:sp>
      <p:sp>
        <p:nvSpPr>
          <p:cNvPr id="5" name="Date Placeholder 4"/>
          <p:cNvSpPr txBox="1">
            <a:spLocks noGrp="1"/>
          </p:cNvSpPr>
          <p:nvPr>
            <p:ph type="dt" sz="half" idx="7"/>
          </p:nvPr>
        </p:nvSpPr>
        <p:spPr/>
        <p:txBody>
          <a:bodyPr/>
          <a:lstStyle>
            <a:lvl1pPr>
              <a:defRPr/>
            </a:lvl1pPr>
          </a:lstStyle>
          <a:p>
            <a:pPr lvl="0"/>
            <a:fld id="{5EB22CA7-DD16-4EBF-94C5-E37D7A2D7EC4}" type="datetime1">
              <a:rPr lang="en-NZ"/>
              <a:t>8/09/2023</a:t>
            </a:fld>
            <a:endParaRPr lang="en-NZ"/>
          </a:p>
        </p:txBody>
      </p:sp>
      <p:sp>
        <p:nvSpPr>
          <p:cNvPr id="6" name="Footer Placeholder 5"/>
          <p:cNvSpPr txBox="1">
            <a:spLocks noGrp="1"/>
          </p:cNvSpPr>
          <p:nvPr>
            <p:ph type="ftr" sz="quarter" idx="9"/>
          </p:nvPr>
        </p:nvSpPr>
        <p:spPr/>
        <p:txBody>
          <a:bodyPr/>
          <a:lstStyle>
            <a:lvl1pPr>
              <a:defRPr/>
            </a:lvl1pPr>
          </a:lstStyle>
          <a:p>
            <a:pPr lvl="0"/>
            <a:endParaRPr lang="en-NZ"/>
          </a:p>
        </p:txBody>
      </p:sp>
      <p:sp>
        <p:nvSpPr>
          <p:cNvPr id="7" name="Slide Number Placeholder 6"/>
          <p:cNvSpPr txBox="1">
            <a:spLocks noGrp="1"/>
          </p:cNvSpPr>
          <p:nvPr>
            <p:ph type="sldNum" sz="quarter" idx="8"/>
          </p:nvPr>
        </p:nvSpPr>
        <p:spPr/>
        <p:txBody>
          <a:bodyPr/>
          <a:lstStyle>
            <a:lvl1pPr>
              <a:defRPr/>
            </a:lvl1pPr>
          </a:lstStyle>
          <a:p>
            <a:pPr lvl="0"/>
            <a:fld id="{9703BD26-3424-48AE-BEF8-F98826584894}" type="slidenum">
              <a:rPr/>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843177" y="576053"/>
            <a:ext cx="3948114" cy="2016178"/>
          </a:xfrm>
        </p:spPr>
        <p:txBody>
          <a:bodyPr anchor="b"/>
          <a:lstStyle>
            <a:lvl1pPr>
              <a:defRPr sz="3200"/>
            </a:lvl1pPr>
          </a:lstStyle>
          <a:p>
            <a:pPr lvl="0"/>
            <a:r>
              <a:rPr lang="en-US"/>
              <a:t>Click to edit Master title style</a:t>
            </a:r>
          </a:p>
        </p:txBody>
      </p:sp>
      <p:sp>
        <p:nvSpPr>
          <p:cNvPr id="3" name="Picture Placeholder 2"/>
          <p:cNvSpPr txBox="1">
            <a:spLocks noGrp="1"/>
          </p:cNvSpPr>
          <p:nvPr>
            <p:ph type="pic" idx="1"/>
          </p:nvPr>
        </p:nvSpPr>
        <p:spPr>
          <a:xfrm>
            <a:off x="5204106" y="1244114"/>
            <a:ext cx="6197117" cy="6140543"/>
          </a:xfrm>
        </p:spPr>
        <p:txBody>
          <a:bodyPr/>
          <a:lstStyle>
            <a:lvl1pPr marL="0" indent="0">
              <a:buNone/>
              <a:defRPr sz="3200"/>
            </a:lvl1pPr>
          </a:lstStyle>
          <a:p>
            <a:pPr lvl="0"/>
            <a:r>
              <a:rPr lang="en-US"/>
              <a:t>Click icon to add picture</a:t>
            </a:r>
          </a:p>
        </p:txBody>
      </p:sp>
      <p:sp>
        <p:nvSpPr>
          <p:cNvPr id="4" name="Text Placeholder 3"/>
          <p:cNvSpPr txBox="1">
            <a:spLocks noGrp="1"/>
          </p:cNvSpPr>
          <p:nvPr>
            <p:ph type="body" idx="2" hasCustomPrompt="1"/>
          </p:nvPr>
        </p:nvSpPr>
        <p:spPr>
          <a:xfrm>
            <a:off x="843177" y="2592232"/>
            <a:ext cx="3948114" cy="4802428"/>
          </a:xfrm>
        </p:spPr>
        <p:txBody>
          <a:bodyPr/>
          <a:lstStyle>
            <a:lvl1pPr marL="0" indent="0">
              <a:buNone/>
              <a:defRPr sz="1600"/>
            </a:lvl1pPr>
          </a:lstStyle>
          <a:p>
            <a:pPr lvl="0"/>
            <a:r>
              <a:rPr lang="en-US"/>
              <a:t>Edit Master text styles</a:t>
            </a:r>
          </a:p>
        </p:txBody>
      </p:sp>
      <p:sp>
        <p:nvSpPr>
          <p:cNvPr id="5" name="Date Placeholder 4"/>
          <p:cNvSpPr txBox="1">
            <a:spLocks noGrp="1"/>
          </p:cNvSpPr>
          <p:nvPr>
            <p:ph type="dt" sz="half" idx="7"/>
          </p:nvPr>
        </p:nvSpPr>
        <p:spPr/>
        <p:txBody>
          <a:bodyPr/>
          <a:lstStyle>
            <a:lvl1pPr>
              <a:defRPr/>
            </a:lvl1pPr>
          </a:lstStyle>
          <a:p>
            <a:pPr lvl="0"/>
            <a:fld id="{D352734A-EEA1-41E6-A08F-E14AC60E88D3}" type="datetime1">
              <a:rPr lang="en-NZ"/>
              <a:t>8/09/2023</a:t>
            </a:fld>
            <a:endParaRPr lang="en-NZ"/>
          </a:p>
        </p:txBody>
      </p:sp>
      <p:sp>
        <p:nvSpPr>
          <p:cNvPr id="6" name="Footer Placeholder 5"/>
          <p:cNvSpPr txBox="1">
            <a:spLocks noGrp="1"/>
          </p:cNvSpPr>
          <p:nvPr>
            <p:ph type="ftr" sz="quarter" idx="9"/>
          </p:nvPr>
        </p:nvSpPr>
        <p:spPr/>
        <p:txBody>
          <a:bodyPr/>
          <a:lstStyle>
            <a:lvl1pPr>
              <a:defRPr/>
            </a:lvl1pPr>
          </a:lstStyle>
          <a:p>
            <a:pPr lvl="0"/>
            <a:endParaRPr lang="en-NZ"/>
          </a:p>
        </p:txBody>
      </p:sp>
      <p:sp>
        <p:nvSpPr>
          <p:cNvPr id="7" name="Slide Number Placeholder 6"/>
          <p:cNvSpPr txBox="1">
            <a:spLocks noGrp="1"/>
          </p:cNvSpPr>
          <p:nvPr>
            <p:ph type="sldNum" sz="quarter" idx="8"/>
          </p:nvPr>
        </p:nvSpPr>
        <p:spPr/>
        <p:txBody>
          <a:bodyPr/>
          <a:lstStyle>
            <a:lvl1pPr>
              <a:defRPr/>
            </a:lvl1pPr>
          </a:lstStyle>
          <a:p>
            <a:pPr lvl="0"/>
            <a:fld id="{F0DC65A9-FBF0-479F-AA2F-B06A6FE10590}" type="slidenum">
              <a:rPr/>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841586" y="460043"/>
            <a:ext cx="10558046" cy="1670151"/>
          </a:xfrm>
          <a:prstGeom prst="rect">
            <a:avLst/>
          </a:prstGeom>
          <a:noFill/>
          <a:ln>
            <a:noFill/>
          </a:ln>
        </p:spPr>
        <p:txBody>
          <a:bodyPr vert="horz" wrap="square" lIns="91440" tIns="45720" rIns="91440" bIns="45720" anchor="ctr" anchorCtr="0" compatLnSpc="1">
            <a:noAutofit/>
          </a:bodyPr>
          <a:lstStyle/>
          <a:p>
            <a:pPr lvl="0"/>
            <a:r>
              <a:rPr lang="en-US"/>
              <a:t>Click to edit Master title style</a:t>
            </a:r>
          </a:p>
        </p:txBody>
      </p:sp>
      <p:sp>
        <p:nvSpPr>
          <p:cNvPr id="3" name="Text Placeholder 2"/>
          <p:cNvSpPr txBox="1">
            <a:spLocks noGrp="1"/>
          </p:cNvSpPr>
          <p:nvPr>
            <p:ph type="body" idx="1"/>
          </p:nvPr>
        </p:nvSpPr>
        <p:spPr>
          <a:xfrm>
            <a:off x="841586" y="2300200"/>
            <a:ext cx="10558046" cy="5482486"/>
          </a:xfrm>
          <a:prstGeom prst="rect">
            <a:avLst/>
          </a:prstGeom>
          <a:noFill/>
          <a:ln>
            <a:noFill/>
          </a:ln>
        </p:spPr>
        <p:txBody>
          <a:bodyPr vert="horz" wrap="square" lIns="91440" tIns="45720" rIns="91440" bIns="45720" anchor="t" anchorCtr="0" compatLnSpc="1">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txBox="1">
            <a:spLocks noGrp="1"/>
          </p:cNvSpPr>
          <p:nvPr>
            <p:ph type="dt" sz="half" idx="2"/>
          </p:nvPr>
        </p:nvSpPr>
        <p:spPr>
          <a:xfrm>
            <a:off x="841586" y="8008708"/>
            <a:ext cx="2754273" cy="460043"/>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defRPr lang="en-NZ" sz="1200" b="0" i="0" u="none" strike="noStrike" kern="1200" cap="none" spc="0" baseline="0">
                <a:solidFill>
                  <a:srgbClr val="898989"/>
                </a:solidFill>
                <a:uFillTx/>
                <a:latin typeface="Calibri" panose="020F0502020204030204"/>
              </a:defRPr>
            </a:lvl1pPr>
          </a:lstStyle>
          <a:p>
            <a:pPr lvl="0"/>
            <a:fld id="{B2DB8F8F-9AC6-4F66-BE51-D82CBCFC4C61}" type="datetime1">
              <a:rPr lang="en-NZ"/>
              <a:t>8/09/2023</a:t>
            </a:fld>
            <a:endParaRPr lang="en-NZ"/>
          </a:p>
        </p:txBody>
      </p:sp>
      <p:sp>
        <p:nvSpPr>
          <p:cNvPr id="5" name="Footer Placeholder 4"/>
          <p:cNvSpPr txBox="1">
            <a:spLocks noGrp="1"/>
          </p:cNvSpPr>
          <p:nvPr>
            <p:ph type="ftr" sz="quarter" idx="3"/>
          </p:nvPr>
        </p:nvSpPr>
        <p:spPr>
          <a:xfrm>
            <a:off x="4054906" y="8008708"/>
            <a:ext cx="4131405" cy="460043"/>
          </a:xfrm>
          <a:prstGeom prst="rect">
            <a:avLst/>
          </a:prstGeom>
          <a:noFill/>
          <a:ln>
            <a:noFill/>
          </a:ln>
        </p:spPr>
        <p:txBody>
          <a:bodyPr vert="horz" wrap="square" lIns="91440" tIns="45720" rIns="91440" bIns="45720" anchor="ctr" anchorCtr="1" compatLnSpc="1">
            <a:noAutofit/>
          </a:bodyPr>
          <a:lstStyle>
            <a:lvl1pPr marL="0" marR="0" lvl="0" indent="0" algn="ctr" defTabSz="457200" rtl="0" fontAlgn="auto" hangingPunct="1">
              <a:lnSpc>
                <a:spcPct val="100000"/>
              </a:lnSpc>
              <a:spcBef>
                <a:spcPts val="0"/>
              </a:spcBef>
              <a:spcAft>
                <a:spcPts val="0"/>
              </a:spcAft>
              <a:buNone/>
              <a:defRPr lang="en-NZ" sz="1200" b="0" i="0" u="none" strike="noStrike" kern="1200" cap="none" spc="0" baseline="0">
                <a:solidFill>
                  <a:srgbClr val="898989"/>
                </a:solidFill>
                <a:uFillTx/>
                <a:latin typeface="Calibri" panose="020F0502020204030204"/>
              </a:defRPr>
            </a:lvl1pPr>
          </a:lstStyle>
          <a:p>
            <a:pPr lvl="0"/>
            <a:endParaRPr lang="en-NZ"/>
          </a:p>
        </p:txBody>
      </p:sp>
      <p:sp>
        <p:nvSpPr>
          <p:cNvPr id="6" name="Slide Number Placeholder 5"/>
          <p:cNvSpPr txBox="1">
            <a:spLocks noGrp="1"/>
          </p:cNvSpPr>
          <p:nvPr>
            <p:ph type="sldNum" sz="quarter" idx="4"/>
          </p:nvPr>
        </p:nvSpPr>
        <p:spPr>
          <a:xfrm>
            <a:off x="8645359" y="8008708"/>
            <a:ext cx="2754273" cy="460043"/>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defRPr lang="en-NZ" sz="1200" b="0" i="0" u="none" strike="noStrike" kern="1200" cap="none" spc="0" baseline="0">
                <a:solidFill>
                  <a:srgbClr val="898989"/>
                </a:solidFill>
                <a:uFillTx/>
                <a:latin typeface="Calibri" panose="020F0502020204030204"/>
              </a:defRPr>
            </a:lvl1pPr>
          </a:lstStyle>
          <a:p>
            <a:pPr lvl="0"/>
            <a:fld id="{6C5D31B3-F725-4142-8A15-CB4F01CFA708}" type="slidenum">
              <a:rPr/>
              <a:t>‹#›</a:t>
            </a:fld>
            <a:endParaRPr lang="en-N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defRPr lang="en-US" sz="4400" b="0" i="0" u="none" strike="noStrike" kern="1200" cap="none" spc="0" baseline="0">
          <a:solidFill>
            <a:srgbClr val="000000"/>
          </a:solidFill>
          <a:uFillTx/>
          <a:latin typeface="Calibri Light" panose="020F0302020204030204"/>
        </a:defRPr>
      </a:lvl1pPr>
    </p:titleStyle>
    <p:bodyStyle>
      <a:lvl1pPr marL="228600" marR="0" lvl="0" indent="-228600" algn="l" defTabSz="914400" rtl="0" fontAlgn="auto" hangingPunct="1">
        <a:lnSpc>
          <a:spcPct val="90000"/>
        </a:lnSpc>
        <a:spcBef>
          <a:spcPts val="1000"/>
        </a:spcBef>
        <a:spcAft>
          <a:spcPts val="0"/>
        </a:spcAft>
        <a:buSzPct val="100000"/>
        <a:buFont typeface="Arial" panose="020B0604020202020204" pitchFamily="34"/>
        <a:buChar char="•"/>
        <a:defRPr lang="en-US" sz="2800" b="0" i="0" u="none" strike="noStrike" kern="1200" cap="none" spc="0" baseline="0">
          <a:solidFill>
            <a:srgbClr val="000000"/>
          </a:solidFill>
          <a:uFillTx/>
          <a:latin typeface="Calibri" panose="020F0502020204030204"/>
        </a:defRPr>
      </a:lvl1pPr>
      <a:lvl2pPr marL="685800" marR="0" lvl="1" indent="-228600" algn="l" defTabSz="914400" rtl="0" fontAlgn="auto" hangingPunct="1">
        <a:lnSpc>
          <a:spcPct val="90000"/>
        </a:lnSpc>
        <a:spcBef>
          <a:spcPts val="500"/>
        </a:spcBef>
        <a:spcAft>
          <a:spcPts val="0"/>
        </a:spcAft>
        <a:buSzPct val="100000"/>
        <a:buFont typeface="Arial" panose="020B0604020202020204" pitchFamily="34"/>
        <a:buChar char="•"/>
        <a:defRPr lang="en-US" sz="2400" b="0" i="0" u="none" strike="noStrike" kern="1200" cap="none" spc="0" baseline="0">
          <a:solidFill>
            <a:srgbClr val="000000"/>
          </a:solidFill>
          <a:uFillTx/>
          <a:latin typeface="Calibri" panose="020F0502020204030204"/>
        </a:defRPr>
      </a:lvl2pPr>
      <a:lvl3pPr marL="1143000" marR="0" lvl="2" indent="-228600" algn="l" defTabSz="914400" rtl="0" fontAlgn="auto" hangingPunct="1">
        <a:lnSpc>
          <a:spcPct val="90000"/>
        </a:lnSpc>
        <a:spcBef>
          <a:spcPts val="500"/>
        </a:spcBef>
        <a:spcAft>
          <a:spcPts val="0"/>
        </a:spcAft>
        <a:buSzPct val="100000"/>
        <a:buFont typeface="Arial" panose="020B0604020202020204" pitchFamily="34"/>
        <a:buChar char="•"/>
        <a:defRPr lang="en-US" sz="2000" b="0" i="0" u="none" strike="noStrike" kern="1200" cap="none" spc="0" baseline="0">
          <a:solidFill>
            <a:srgbClr val="000000"/>
          </a:solidFill>
          <a:uFillTx/>
          <a:latin typeface="Calibri" panose="020F0502020204030204"/>
        </a:defRPr>
      </a:lvl3pPr>
      <a:lvl4pPr marL="1600200" marR="0" lvl="3" indent="-228600" algn="l" defTabSz="914400" rtl="0" fontAlgn="auto" hangingPunct="1">
        <a:lnSpc>
          <a:spcPct val="90000"/>
        </a:lnSpc>
        <a:spcBef>
          <a:spcPts val="500"/>
        </a:spcBef>
        <a:spcAft>
          <a:spcPts val="0"/>
        </a:spcAft>
        <a:buSzPct val="100000"/>
        <a:buFont typeface="Arial" panose="020B0604020202020204" pitchFamily="34"/>
        <a:buChar char="•"/>
        <a:defRPr lang="en-US" sz="1800" b="0" i="0" u="none" strike="noStrike" kern="1200" cap="none" spc="0" baseline="0">
          <a:solidFill>
            <a:srgbClr val="000000"/>
          </a:solidFill>
          <a:uFillTx/>
          <a:latin typeface="Calibri" panose="020F0502020204030204"/>
        </a:defRPr>
      </a:lvl4pPr>
      <a:lvl5pPr marL="2057400" marR="0" lvl="4" indent="-228600" algn="l" defTabSz="914400" rtl="0" fontAlgn="auto" hangingPunct="1">
        <a:lnSpc>
          <a:spcPct val="90000"/>
        </a:lnSpc>
        <a:spcBef>
          <a:spcPts val="500"/>
        </a:spcBef>
        <a:spcAft>
          <a:spcPts val="0"/>
        </a:spcAft>
        <a:buSzPct val="100000"/>
        <a:buFont typeface="Arial" panose="020B0604020202020204" pitchFamily="34"/>
        <a:buChar char="•"/>
        <a:defRPr lang="en-US" sz="1800" b="0" i="0" u="none" strike="noStrike" kern="1200" cap="none" spc="0" baseline="0">
          <a:solidFill>
            <a:srgbClr val="000000"/>
          </a:solidFill>
          <a:uFillTx/>
          <a:latin typeface="Calibri" panose="020F0502020204030204"/>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hyperlink" Target="http://www.mairangichurch.org.nz/"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david@mairangichurch.org.nz" TargetMode="External"/><Relationship Id="rId7" Type="http://schemas.openxmlformats.org/officeDocument/2006/relationships/hyperlink" Target="mailto:yangjie625@gmail.com" TargetMode="External"/><Relationship Id="rId2" Type="http://schemas.openxmlformats.org/officeDocument/2006/relationships/hyperlink" Target="mailto:office@mairangichurch.org.nz" TargetMode="External"/><Relationship Id="rId1" Type="http://schemas.openxmlformats.org/officeDocument/2006/relationships/slideLayout" Target="../slideLayouts/slideLayout5.xml"/><Relationship Id="rId6" Type="http://schemas.openxmlformats.org/officeDocument/2006/relationships/hyperlink" Target="mailto:carolinelagrange7@gmail.com" TargetMode="External"/><Relationship Id="rId5" Type="http://schemas.openxmlformats.org/officeDocument/2006/relationships/image" Target="../media/image4.jpg"/><Relationship Id="rId4" Type="http://schemas.openxmlformats.org/officeDocument/2006/relationships/hyperlink" Target="mailto:wendy@mairangichurch.org.nz"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0"/>
          <p:cNvSpPr txBox="1">
            <a:spLocks noGrp="1"/>
          </p:cNvSpPr>
          <p:nvPr>
            <p:ph type="body" idx="1"/>
          </p:nvPr>
        </p:nvSpPr>
        <p:spPr>
          <a:xfrm>
            <a:off x="6876894" y="7543123"/>
            <a:ext cx="5020321" cy="769441"/>
          </a:xfrm>
        </p:spPr>
        <p:txBody>
          <a:bodyPr anchor="t" anchorCtr="1"/>
          <a:lstStyle/>
          <a:p>
            <a:pPr lvl="0" algn="ctr">
              <a:lnSpc>
                <a:spcPct val="100000"/>
              </a:lnSpc>
              <a:spcBef>
                <a:spcPts val="0"/>
              </a:spcBef>
            </a:pPr>
            <a:endParaRPr lang="en-NZ" sz="1400" dirty="0"/>
          </a:p>
          <a:p>
            <a:pPr lvl="0" algn="ctr">
              <a:lnSpc>
                <a:spcPct val="100000"/>
              </a:lnSpc>
              <a:spcBef>
                <a:spcPts val="0"/>
              </a:spcBef>
            </a:pPr>
            <a:r>
              <a:rPr lang="en-NZ" sz="1400" dirty="0"/>
              <a:t>Pre-Service Prayer at 9:30 am in lounge, all welcome.</a:t>
            </a:r>
          </a:p>
        </p:txBody>
      </p:sp>
      <p:sp>
        <p:nvSpPr>
          <p:cNvPr id="4" name="Text Placeholder 6"/>
          <p:cNvSpPr txBox="1">
            <a:spLocks noGrp="1"/>
          </p:cNvSpPr>
          <p:nvPr>
            <p:ph type="body" idx="3"/>
          </p:nvPr>
        </p:nvSpPr>
        <p:spPr>
          <a:xfrm>
            <a:off x="6767062" y="1263709"/>
            <a:ext cx="5239987" cy="429118"/>
          </a:xfrm>
        </p:spPr>
        <p:txBody>
          <a:bodyPr anchorCtr="1"/>
          <a:lstStyle/>
          <a:p>
            <a:pPr lvl="0" algn="ctr"/>
            <a:r>
              <a:rPr lang="en-US" sz="1800" i="1" dirty="0"/>
              <a:t>Knowing Jesus More and Making Him Known</a:t>
            </a:r>
          </a:p>
        </p:txBody>
      </p:sp>
      <p:sp>
        <p:nvSpPr>
          <p:cNvPr id="5" name="Content Placeholder 7"/>
          <p:cNvSpPr txBox="1">
            <a:spLocks noGrp="1"/>
          </p:cNvSpPr>
          <p:nvPr>
            <p:ph idx="2"/>
          </p:nvPr>
        </p:nvSpPr>
        <p:spPr>
          <a:xfrm>
            <a:off x="6479392" y="5194163"/>
            <a:ext cx="5632915" cy="2358622"/>
          </a:xfrm>
        </p:spPr>
        <p:txBody>
          <a:bodyPr anchorCtr="1"/>
          <a:lstStyle/>
          <a:p>
            <a:pPr marL="0" lvl="0" indent="0" algn="ctr">
              <a:lnSpc>
                <a:spcPct val="100000"/>
              </a:lnSpc>
              <a:buNone/>
            </a:pPr>
            <a:r>
              <a:rPr lang="en-NZ" sz="2000" dirty="0"/>
              <a:t>Worship Service</a:t>
            </a:r>
          </a:p>
          <a:p>
            <a:pPr marL="0" lvl="0" indent="0" algn="ctr">
              <a:lnSpc>
                <a:spcPct val="100000"/>
              </a:lnSpc>
              <a:spcBef>
                <a:spcPts val="0"/>
              </a:spcBef>
              <a:buNone/>
            </a:pPr>
            <a:r>
              <a:rPr lang="en-NZ" sz="1200" dirty="0"/>
              <a:t>10 </a:t>
            </a:r>
            <a:r>
              <a:rPr lang="en-US" altLang="zh-CN" sz="1200" dirty="0"/>
              <a:t>am </a:t>
            </a:r>
            <a:r>
              <a:rPr lang="en-NZ" altLang="zh-CN" sz="1200" dirty="0"/>
              <a:t>(with Live St</a:t>
            </a:r>
            <a:r>
              <a:rPr lang="en-US" altLang="zh-CN" sz="1200" dirty="0"/>
              <a:t>r</a:t>
            </a:r>
            <a:r>
              <a:rPr lang="en-NZ" altLang="zh-CN" sz="1200" dirty="0" err="1"/>
              <a:t>eam</a:t>
            </a:r>
            <a:r>
              <a:rPr lang="en-NZ" altLang="zh-CN" sz="1200" dirty="0"/>
              <a:t>)</a:t>
            </a:r>
          </a:p>
          <a:p>
            <a:pPr marL="0" lvl="0" indent="0" algn="ctr">
              <a:lnSpc>
                <a:spcPct val="100000"/>
              </a:lnSpc>
              <a:spcBef>
                <a:spcPts val="0"/>
              </a:spcBef>
              <a:buNone/>
            </a:pPr>
            <a:endParaRPr lang="en-US" altLang="zh-CN" sz="800" b="1" dirty="0">
              <a:solidFill>
                <a:schemeClr val="tx1"/>
              </a:solidFill>
            </a:endParaRPr>
          </a:p>
          <a:p>
            <a:pPr marL="0" indent="0" algn="ctr">
              <a:buNone/>
            </a:pPr>
            <a:r>
              <a:rPr lang="en-US" altLang="zh-CN" sz="2200" b="1" dirty="0">
                <a:solidFill>
                  <a:schemeClr val="tx1"/>
                </a:solidFill>
              </a:rPr>
              <a:t>Topic:  Church as School</a:t>
            </a:r>
          </a:p>
          <a:p>
            <a:pPr marL="0" indent="0" algn="ctr">
              <a:buNone/>
            </a:pPr>
            <a:endParaRPr lang="en-US" altLang="zh-CN" sz="200" b="1" dirty="0">
              <a:solidFill>
                <a:schemeClr val="tx1"/>
              </a:solidFill>
            </a:endParaRPr>
          </a:p>
          <a:p>
            <a:pPr marL="0" indent="0" algn="ctr">
              <a:buNone/>
            </a:pPr>
            <a:r>
              <a:rPr lang="fr-FR" altLang="zh-CN" sz="2200" b="1" dirty="0" err="1">
                <a:solidFill>
                  <a:schemeClr val="tx1"/>
                </a:solidFill>
              </a:rPr>
              <a:t>Scripture</a:t>
            </a:r>
            <a:r>
              <a:rPr lang="fr-FR" altLang="zh-CN" sz="2200" b="1" dirty="0">
                <a:solidFill>
                  <a:schemeClr val="tx1"/>
                </a:solidFill>
              </a:rPr>
              <a:t>: </a:t>
            </a:r>
            <a:r>
              <a:rPr lang="fr-FR" altLang="zh-CN" sz="2200" b="1" dirty="0" err="1">
                <a:solidFill>
                  <a:schemeClr val="tx1"/>
                </a:solidFill>
              </a:rPr>
              <a:t>Acts</a:t>
            </a:r>
            <a:r>
              <a:rPr lang="fr-FR" altLang="zh-CN" sz="2200" b="1" dirty="0">
                <a:solidFill>
                  <a:schemeClr val="tx1"/>
                </a:solidFill>
              </a:rPr>
              <a:t> 2:42-47</a:t>
            </a:r>
          </a:p>
          <a:p>
            <a:pPr marL="0" indent="0" algn="ctr">
              <a:buNone/>
            </a:pPr>
            <a:endParaRPr lang="en-US" altLang="zh-CN" sz="200" b="1" dirty="0">
              <a:solidFill>
                <a:schemeClr val="tx1"/>
              </a:solidFill>
            </a:endParaRPr>
          </a:p>
          <a:p>
            <a:pPr marL="0" indent="0" algn="ctr">
              <a:buNone/>
            </a:pPr>
            <a:r>
              <a:rPr lang="en-US" altLang="zh-CN" sz="2200" b="1" dirty="0">
                <a:solidFill>
                  <a:schemeClr val="tx1"/>
                </a:solidFill>
              </a:rPr>
              <a:t>Preacher</a:t>
            </a:r>
            <a:r>
              <a:rPr lang="en-NZ" altLang="zh-CN" sz="2200" b="1" dirty="0">
                <a:solidFill>
                  <a:schemeClr val="tx1"/>
                </a:solidFill>
              </a:rPr>
              <a:t>:  Bijoy Joy</a:t>
            </a:r>
          </a:p>
        </p:txBody>
      </p:sp>
      <p:pic>
        <p:nvPicPr>
          <p:cNvPr id="6" name="Picture 8" descr="MCC13478 - Mairangi Bay Church Logo"/>
          <p:cNvPicPr>
            <a:picLocks noChangeAspect="1"/>
          </p:cNvPicPr>
          <p:nvPr/>
        </p:nvPicPr>
        <p:blipFill>
          <a:blip r:embed="rId3"/>
          <a:srcRect/>
          <a:stretch>
            <a:fillRect/>
          </a:stretch>
        </p:blipFill>
        <p:spPr>
          <a:xfrm>
            <a:off x="7306970" y="48335"/>
            <a:ext cx="3375898" cy="1124904"/>
          </a:xfrm>
          <a:prstGeom prst="rect">
            <a:avLst/>
          </a:prstGeom>
          <a:noFill/>
          <a:ln cap="flat">
            <a:noFill/>
          </a:ln>
        </p:spPr>
      </p:pic>
      <p:sp>
        <p:nvSpPr>
          <p:cNvPr id="7" name="Rectangle 26"/>
          <p:cNvSpPr/>
          <p:nvPr/>
        </p:nvSpPr>
        <p:spPr>
          <a:xfrm>
            <a:off x="6836868" y="1931487"/>
            <a:ext cx="5020321" cy="769441"/>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en-US" sz="2000" b="0" i="0" u="none" strike="noStrike" kern="1200" cap="none" spc="0" baseline="0" dirty="0">
                <a:solidFill>
                  <a:srgbClr val="000000"/>
                </a:solidFill>
                <a:uFillTx/>
                <a:latin typeface="Calibri" panose="020F0502020204030204"/>
              </a:rPr>
              <a:t>Weekly Bulletin </a:t>
            </a:r>
          </a:p>
          <a:p>
            <a:pPr marL="0" marR="0" lvl="0" indent="0" algn="ctr"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en-US" sz="2400" b="1" i="0" u="none" strike="noStrike" kern="1200" cap="none" spc="0" baseline="0">
                <a:solidFill>
                  <a:srgbClr val="000000"/>
                </a:solidFill>
                <a:uFillTx/>
                <a:latin typeface="Calibri" panose="020F0502020204030204"/>
              </a:rPr>
              <a:t>Sunday </a:t>
            </a:r>
            <a:r>
              <a:rPr lang="en-US" sz="2400" b="1">
                <a:solidFill>
                  <a:srgbClr val="000000"/>
                </a:solidFill>
                <a:latin typeface="Calibri" panose="020F0502020204030204"/>
              </a:rPr>
              <a:t>10 </a:t>
            </a:r>
            <a:r>
              <a:rPr lang="en-US" sz="2400" b="1" dirty="0">
                <a:solidFill>
                  <a:srgbClr val="000000"/>
                </a:solidFill>
                <a:latin typeface="Calibri" panose="020F0502020204030204"/>
              </a:rPr>
              <a:t>S</a:t>
            </a:r>
            <a:r>
              <a:rPr lang="en-US" altLang="zh-CN" sz="2400" b="1" dirty="0">
                <a:solidFill>
                  <a:srgbClr val="000000"/>
                </a:solidFill>
                <a:latin typeface="Calibri" panose="020F0502020204030204"/>
              </a:rPr>
              <a:t>eptember</a:t>
            </a:r>
            <a:r>
              <a:rPr lang="en-US" sz="2400" b="1" i="0" u="none" strike="noStrike" kern="1200" cap="none" spc="0" baseline="0" dirty="0">
                <a:solidFill>
                  <a:srgbClr val="000000"/>
                </a:solidFill>
                <a:uFillTx/>
                <a:latin typeface="Calibri" panose="020F0502020204030204"/>
              </a:rPr>
              <a:t> 2023</a:t>
            </a:r>
          </a:p>
        </p:txBody>
      </p:sp>
      <p:sp>
        <p:nvSpPr>
          <p:cNvPr id="9" name="TextBox 1024"/>
          <p:cNvSpPr txBox="1"/>
          <p:nvPr/>
        </p:nvSpPr>
        <p:spPr>
          <a:xfrm>
            <a:off x="6750713" y="8072373"/>
            <a:ext cx="5256336" cy="406103"/>
          </a:xfrm>
          <a:prstGeom prst="rect">
            <a:avLst/>
          </a:prstGeom>
          <a:noFill/>
          <a:ln cap="flat">
            <a:noFill/>
          </a:ln>
        </p:spPr>
        <p:txBody>
          <a:bodyPr vert="horz" wrap="square" lIns="91440" tIns="45720" rIns="91440" bIns="45720" anchor="t" anchorCtr="1" compatLnSpc="1">
            <a:spAutoFit/>
          </a:bodyPr>
          <a:lstStyle/>
          <a:p>
            <a:pPr marL="0" marR="0" lvl="0" indent="0" algn="ctr"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en-NZ" sz="1000" b="0" i="0" u="none" strike="noStrike" kern="1200" cap="none" spc="0" baseline="0" dirty="0">
                <a:solidFill>
                  <a:srgbClr val="000000"/>
                </a:solidFill>
                <a:uFillTx/>
                <a:latin typeface="Calibri" panose="020F0502020204030204"/>
              </a:rPr>
              <a:t>49 Maxwelton Drive, Mairangi Bay, North Shore, Auckland 0630 </a:t>
            </a:r>
          </a:p>
          <a:p>
            <a:pPr marL="0" marR="0" lvl="0" indent="0" algn="ctr"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en-NZ" sz="1000" b="0" i="0" u="none" strike="noStrike" kern="1200" cap="none" spc="0" baseline="0" dirty="0">
                <a:solidFill>
                  <a:srgbClr val="000000"/>
                </a:solidFill>
                <a:uFillTx/>
                <a:latin typeface="Calibri" panose="020F0502020204030204"/>
              </a:rPr>
              <a:t>Ph 09 478-6314, Website: </a:t>
            </a:r>
            <a:r>
              <a:rPr lang="en-NZ" sz="1000" b="0" i="0" u="none" strike="noStrike" kern="1200" cap="none" spc="0" baseline="0" dirty="0">
                <a:solidFill>
                  <a:srgbClr val="000000"/>
                </a:solidFill>
                <a:uFillTx/>
                <a:latin typeface="Calibri" panose="020F0502020204030204"/>
                <a:hlinkClick r:id="rId4"/>
              </a:rPr>
              <a:t>www.mairangichurch.org.nz</a:t>
            </a:r>
            <a:r>
              <a:rPr lang="en-NZ" sz="1000" b="0" i="0" u="none" strike="noStrike" kern="1200" cap="none" spc="0" baseline="0" dirty="0">
                <a:solidFill>
                  <a:srgbClr val="000000"/>
                </a:solidFill>
                <a:uFillTx/>
                <a:latin typeface="Calibri" panose="020F0502020204030204"/>
              </a:rPr>
              <a:t>, Email: office@mairangichurch.org.nz</a:t>
            </a:r>
          </a:p>
        </p:txBody>
      </p:sp>
      <p:sp>
        <p:nvSpPr>
          <p:cNvPr id="11" name="TextBox 10"/>
          <p:cNvSpPr txBox="1"/>
          <p:nvPr/>
        </p:nvSpPr>
        <p:spPr>
          <a:xfrm>
            <a:off x="-1468582" y="969818"/>
            <a:ext cx="184731" cy="369332"/>
          </a:xfrm>
          <a:prstGeom prst="rect">
            <a:avLst/>
          </a:prstGeom>
          <a:noFill/>
        </p:spPr>
        <p:txBody>
          <a:bodyPr wrap="none" rtlCol="0">
            <a:spAutoFit/>
          </a:bodyPr>
          <a:lstStyle/>
          <a:p>
            <a:endParaRPr lang="en-NZ" dirty="0"/>
          </a:p>
        </p:txBody>
      </p:sp>
      <p:pic>
        <p:nvPicPr>
          <p:cNvPr id="15" name="Picture 27">
            <a:extLst>
              <a:ext uri="{FF2B5EF4-FFF2-40B4-BE49-F238E27FC236}">
                <a16:creationId xmlns:a16="http://schemas.microsoft.com/office/drawing/2014/main" id="{38E7E817-F17B-4102-AF32-6FEE0BC55F31}"/>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25000"/>
                    </a14:imgEffect>
                  </a14:imgLayer>
                </a14:imgProps>
              </a:ext>
            </a:extLst>
          </a:blip>
          <a:stretch>
            <a:fillRect/>
          </a:stretch>
        </p:blipFill>
        <p:spPr>
          <a:xfrm>
            <a:off x="6604355" y="3168489"/>
            <a:ext cx="5252834" cy="2007693"/>
          </a:xfrm>
          <a:prstGeom prst="rect">
            <a:avLst/>
          </a:prstGeom>
          <a:noFill/>
          <a:ln cap="flat">
            <a:noFill/>
          </a:ln>
        </p:spPr>
      </p:pic>
      <p:sp>
        <p:nvSpPr>
          <p:cNvPr id="18" name="Rectangle 13">
            <a:extLst>
              <a:ext uri="{FF2B5EF4-FFF2-40B4-BE49-F238E27FC236}">
                <a16:creationId xmlns:a16="http://schemas.microsoft.com/office/drawing/2014/main" id="{A661DAB3-8699-472C-A572-DF2A6EE9BF79}"/>
              </a:ext>
            </a:extLst>
          </p:cNvPr>
          <p:cNvSpPr/>
          <p:nvPr/>
        </p:nvSpPr>
        <p:spPr>
          <a:xfrm>
            <a:off x="50372" y="-629"/>
            <a:ext cx="5864772" cy="369332"/>
          </a:xfrm>
          <a:prstGeom prst="rect">
            <a:avLst/>
          </a:prstGeom>
          <a:noFill/>
          <a:ln>
            <a:noFill/>
            <a:prstDash val="solid"/>
          </a:ln>
        </p:spPr>
        <p:txBody>
          <a:bodyPr vert="horz" wrap="square" lIns="91440" tIns="45720" rIns="91440" bIns="45720" anchor="t" anchorCtr="0" compatLnSpc="1">
            <a:spAutoFit/>
          </a:bodyPr>
          <a:lstStyle/>
          <a:p>
            <a:r>
              <a:rPr lang="en-US" altLang="zh-CN" b="1" kern="0" dirty="0">
                <a:ea typeface="Calibri" pitchFamily="34"/>
                <a:cs typeface="Times New Roman" pitchFamily="18"/>
              </a:rPr>
              <a:t>Pray for Nations </a:t>
            </a:r>
            <a:r>
              <a:rPr lang="en-NZ" sz="1200" b="1" i="1" u="none" strike="noStrike" kern="1200" cap="none" spc="0" baseline="0" dirty="0">
                <a:solidFill>
                  <a:srgbClr val="000000"/>
                </a:solidFill>
                <a:uFillTx/>
                <a:latin typeface="Calibri"/>
                <a:ea typeface="Calibri" pitchFamily="34"/>
                <a:cs typeface="Times New Roman" pitchFamily="18"/>
              </a:rPr>
              <a:t>“Declare His glory among the nations” Ps 96:3</a:t>
            </a:r>
            <a:endParaRPr lang="en-NZ" sz="1200" b="1" kern="0" dirty="0">
              <a:ea typeface="Calibri" pitchFamily="34"/>
              <a:cs typeface="Times New Roman" pitchFamily="18"/>
            </a:endParaRPr>
          </a:p>
        </p:txBody>
      </p:sp>
      <p:sp>
        <p:nvSpPr>
          <p:cNvPr id="27" name="TextBox 26">
            <a:extLst>
              <a:ext uri="{FF2B5EF4-FFF2-40B4-BE49-F238E27FC236}">
                <a16:creationId xmlns:a16="http://schemas.microsoft.com/office/drawing/2014/main" id="{1C162FC3-CBFB-41E9-839C-A75406CFE2F6}"/>
              </a:ext>
            </a:extLst>
          </p:cNvPr>
          <p:cNvSpPr txBox="1"/>
          <p:nvPr/>
        </p:nvSpPr>
        <p:spPr>
          <a:xfrm>
            <a:off x="3953978" y="368703"/>
            <a:ext cx="1939570" cy="276999"/>
          </a:xfrm>
          <a:prstGeom prst="rect">
            <a:avLst/>
          </a:prstGeom>
          <a:noFill/>
        </p:spPr>
        <p:txBody>
          <a:bodyPr wrap="none" rtlCol="0">
            <a:spAutoFit/>
          </a:bodyPr>
          <a:lstStyle/>
          <a:p>
            <a:r>
              <a:rPr lang="en-NZ" sz="1200" i="1" dirty="0"/>
              <a:t>Presented by </a:t>
            </a:r>
            <a:r>
              <a:rPr lang="en-NZ" sz="1200" b="1" i="1" dirty="0"/>
              <a:t>Joshua Project</a:t>
            </a:r>
          </a:p>
        </p:txBody>
      </p:sp>
      <p:sp>
        <p:nvSpPr>
          <p:cNvPr id="21" name="TextBox 29">
            <a:extLst>
              <a:ext uri="{FF2B5EF4-FFF2-40B4-BE49-F238E27FC236}">
                <a16:creationId xmlns:a16="http://schemas.microsoft.com/office/drawing/2014/main" id="{4BD818F6-9F5E-3408-67E5-3D111FA357A8}"/>
              </a:ext>
            </a:extLst>
          </p:cNvPr>
          <p:cNvSpPr txBox="1"/>
          <p:nvPr/>
        </p:nvSpPr>
        <p:spPr>
          <a:xfrm>
            <a:off x="159610" y="6647205"/>
            <a:ext cx="6063584" cy="1831271"/>
          </a:xfrm>
          <a:prstGeom prst="rect">
            <a:avLst/>
          </a:prstGeom>
          <a:solidFill>
            <a:srgbClr val="D9D9D9">
              <a:alpha val="50000"/>
            </a:srgbClr>
          </a:solidFill>
          <a:ln cap="flat">
            <a:noFill/>
          </a:ln>
        </p:spPr>
        <p:txBody>
          <a:bodyPr vert="horz" wrap="square" lIns="91440" tIns="45720" rIns="91440" bIns="45720" anchor="t" anchorCtr="0" compatLnSpc="1">
            <a:spAutoFit/>
          </a:bodyPr>
          <a:lstStyle/>
          <a:p>
            <a:pPr algn="just">
              <a:defRPr sz="1800" b="0" i="0" u="none" strike="noStrike" kern="0" cap="none" spc="0" baseline="0">
                <a:solidFill>
                  <a:srgbClr val="000000"/>
                </a:solidFill>
                <a:uFillTx/>
              </a:defRPr>
            </a:pPr>
            <a:r>
              <a:rPr lang="en-NZ" sz="1400" b="1" u="sng" dirty="0"/>
              <a:t>VERSE FOR THE WEEK – </a:t>
            </a:r>
            <a:r>
              <a:rPr lang="en-US" sz="1400" b="1" u="sng" dirty="0"/>
              <a:t>Acts 2:42-47</a:t>
            </a:r>
          </a:p>
          <a:p>
            <a:pPr algn="just">
              <a:defRPr sz="1800" b="0" i="0" u="none" strike="noStrike" kern="0" cap="none" spc="0" baseline="0">
                <a:solidFill>
                  <a:srgbClr val="000000"/>
                </a:solidFill>
                <a:uFillTx/>
              </a:defRPr>
            </a:pPr>
            <a:endParaRPr lang="en-US" sz="500" b="1" i="0" u="sng" strike="noStrike" kern="1200" cap="none" spc="0" baseline="0" dirty="0">
              <a:highlight>
                <a:srgbClr val="FFFF00"/>
              </a:highlight>
              <a:uFillTx/>
            </a:endParaRPr>
          </a:p>
          <a:p>
            <a:pPr algn="just">
              <a:defRPr sz="1800" b="0" i="0" u="none" strike="noStrike" kern="0" cap="none" spc="0" baseline="0">
                <a:solidFill>
                  <a:srgbClr val="000000"/>
                </a:solidFill>
                <a:uFillTx/>
              </a:defRPr>
            </a:pPr>
            <a:r>
              <a:rPr lang="en-US" sz="1200" i="0" strike="noStrike" kern="1200" cap="none" spc="0" baseline="0" dirty="0">
                <a:uFillTx/>
              </a:rPr>
              <a:t>They devoted themselves to the apostles' teaching and to fellowship, to the breaking of bread and to prayer. Everyone was filled with awe at the many wonders and signs performed by the apostles. All the believers were together and had everything in common. They sold property and possessions to give to anyone who had need. Every day, they continued to meet together in the temple courts. They broke bread in their homes and ate together with glad and sincere hearts, praising God and enjoying the favor of all the people. And the Lord added to their number daily those who were being saved</a:t>
            </a:r>
          </a:p>
          <a:p>
            <a:pPr algn="just">
              <a:defRPr sz="1800" b="0" i="0" u="none" strike="noStrike" kern="0" cap="none" spc="0" baseline="0">
                <a:solidFill>
                  <a:srgbClr val="000000"/>
                </a:solidFill>
                <a:uFillTx/>
              </a:defRPr>
            </a:pPr>
            <a:endParaRPr lang="en-US" sz="1000" i="0" strike="noStrike" kern="1200" cap="none" spc="0" baseline="0" dirty="0">
              <a:uFillTx/>
            </a:endParaRPr>
          </a:p>
        </p:txBody>
      </p:sp>
      <p:graphicFrame>
        <p:nvGraphicFramePr>
          <p:cNvPr id="8" name="Table 7">
            <a:extLst>
              <a:ext uri="{FF2B5EF4-FFF2-40B4-BE49-F238E27FC236}">
                <a16:creationId xmlns:a16="http://schemas.microsoft.com/office/drawing/2014/main" id="{F29F8119-11A9-8562-994E-2DE097339E6F}"/>
              </a:ext>
            </a:extLst>
          </p:cNvPr>
          <p:cNvGraphicFramePr>
            <a:graphicFrameLocks noGrp="1"/>
          </p:cNvGraphicFramePr>
          <p:nvPr>
            <p:extLst>
              <p:ext uri="{D42A27DB-BD31-4B8C-83A1-F6EECF244321}">
                <p14:modId xmlns:p14="http://schemas.microsoft.com/office/powerpoint/2010/main" val="565912913"/>
              </p:ext>
            </p:extLst>
          </p:nvPr>
        </p:nvGraphicFramePr>
        <p:xfrm>
          <a:off x="3865237" y="3906816"/>
          <a:ext cx="2357957" cy="3119197"/>
        </p:xfrm>
        <a:graphic>
          <a:graphicData uri="http://schemas.openxmlformats.org/drawingml/2006/table">
            <a:tbl>
              <a:tblPr/>
              <a:tblGrid>
                <a:gridCol w="1260708">
                  <a:extLst>
                    <a:ext uri="{9D8B030D-6E8A-4147-A177-3AD203B41FA5}">
                      <a16:colId xmlns:a16="http://schemas.microsoft.com/office/drawing/2014/main" val="2098118127"/>
                    </a:ext>
                  </a:extLst>
                </a:gridCol>
                <a:gridCol w="1097249">
                  <a:extLst>
                    <a:ext uri="{9D8B030D-6E8A-4147-A177-3AD203B41FA5}">
                      <a16:colId xmlns:a16="http://schemas.microsoft.com/office/drawing/2014/main" val="588163276"/>
                    </a:ext>
                  </a:extLst>
                </a:gridCol>
              </a:tblGrid>
              <a:tr h="239534">
                <a:tc>
                  <a:txBody>
                    <a:bodyPr/>
                    <a:lstStyle/>
                    <a:p>
                      <a:r>
                        <a:rPr lang="en-NZ" sz="1200" i="1" dirty="0">
                          <a:effectLst/>
                        </a:rPr>
                        <a:t>10/40 Window:  </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dirty="0">
                          <a:effectLst/>
                        </a:rPr>
                        <a:t>Yes</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60908694"/>
                  </a:ext>
                </a:extLst>
              </a:tr>
              <a:tr h="259129">
                <a:tc>
                  <a:txBody>
                    <a:bodyPr/>
                    <a:lstStyle/>
                    <a:p>
                      <a:r>
                        <a:rPr lang="en-NZ" sz="1200" i="1">
                          <a:effectLst/>
                        </a:rPr>
                        <a:t>Population:</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NZ" sz="1200" dirty="0">
                          <a:effectLst/>
                        </a:rPr>
                        <a:t>24,000</a:t>
                      </a: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07675203"/>
                  </a:ext>
                </a:extLst>
              </a:tr>
              <a:tr h="272083">
                <a:tc>
                  <a:txBody>
                    <a:bodyPr/>
                    <a:lstStyle/>
                    <a:p>
                      <a:r>
                        <a:rPr lang="en-NZ" sz="1200" i="1">
                          <a:effectLst/>
                        </a:rPr>
                        <a:t>World Population:</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NZ" sz="1200" dirty="0">
                          <a:effectLst/>
                        </a:rPr>
                        <a:t>24,000</a:t>
                      </a: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69734617"/>
                  </a:ext>
                </a:extLst>
              </a:tr>
              <a:tr h="268725">
                <a:tc>
                  <a:txBody>
                    <a:bodyPr/>
                    <a:lstStyle/>
                    <a:p>
                      <a:r>
                        <a:rPr lang="en-NZ" sz="1200" i="1">
                          <a:effectLst/>
                        </a:rPr>
                        <a:t>Main Language:</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dirty="0" err="1"/>
                        <a:t>Karingani</a:t>
                      </a:r>
                      <a:endParaRPr lang="en-US" sz="1200" dirty="0"/>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35363965"/>
                  </a:ext>
                </a:extLst>
              </a:tr>
              <a:tr h="226749">
                <a:tc>
                  <a:txBody>
                    <a:bodyPr/>
                    <a:lstStyle/>
                    <a:p>
                      <a:r>
                        <a:rPr lang="en-NZ" sz="1200" i="1">
                          <a:effectLst/>
                        </a:rPr>
                        <a:t>Main Religion:</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NZ" sz="1200" dirty="0">
                          <a:effectLst/>
                        </a:rPr>
                        <a:t>Islam</a:t>
                      </a: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1775613"/>
                  </a:ext>
                </a:extLst>
              </a:tr>
              <a:tr h="234408">
                <a:tc>
                  <a:txBody>
                    <a:bodyPr/>
                    <a:lstStyle/>
                    <a:p>
                      <a:r>
                        <a:rPr lang="en-NZ" sz="1200" i="1" dirty="0">
                          <a:effectLst/>
                        </a:rPr>
                        <a:t>Bible:</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NZ" sz="1200" dirty="0">
                          <a:effectLst/>
                        </a:rPr>
                        <a:t>Unspecified</a:t>
                      </a: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12922061"/>
                  </a:ext>
                </a:extLst>
              </a:tr>
              <a:tr h="322847">
                <a:tc>
                  <a:txBody>
                    <a:bodyPr/>
                    <a:lstStyle/>
                    <a:p>
                      <a:r>
                        <a:rPr lang="en-NZ" sz="1200" i="1">
                          <a:effectLst/>
                        </a:rPr>
                        <a:t>Online Audio NT:</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dirty="0">
                          <a:effectLst/>
                        </a:rPr>
                        <a:t>No</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93598955"/>
                  </a:ext>
                </a:extLst>
              </a:tr>
              <a:tr h="185257">
                <a:tc>
                  <a:txBody>
                    <a:bodyPr/>
                    <a:lstStyle/>
                    <a:p>
                      <a:r>
                        <a:rPr lang="en-NZ" sz="1200" i="1">
                          <a:effectLst/>
                        </a:rPr>
                        <a:t>Jesus Film:</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dirty="0">
                          <a:effectLst/>
                        </a:rPr>
                        <a:t>No</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26556143"/>
                  </a:ext>
                </a:extLst>
              </a:tr>
              <a:tr h="322847">
                <a:tc>
                  <a:txBody>
                    <a:bodyPr/>
                    <a:lstStyle/>
                    <a:p>
                      <a:r>
                        <a:rPr lang="en-NZ" sz="1200" i="1">
                          <a:effectLst/>
                        </a:rPr>
                        <a:t>Audio Recordings:</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200" dirty="0">
                          <a:effectLst/>
                        </a:rPr>
                        <a:t>No</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36673738"/>
                  </a:ext>
                </a:extLst>
              </a:tr>
              <a:tr h="322847">
                <a:tc>
                  <a:txBody>
                    <a:bodyPr/>
                    <a:lstStyle/>
                    <a:p>
                      <a:r>
                        <a:rPr lang="en-NZ" sz="1200" i="1" dirty="0">
                          <a:effectLst/>
                        </a:rPr>
                        <a:t>Christian Adherent:</a:t>
                      </a: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NZ" sz="1200" dirty="0">
                          <a:effectLst/>
                        </a:rPr>
                        <a:t>0%</a:t>
                      </a: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99239604"/>
                  </a:ext>
                </a:extLst>
              </a:tr>
              <a:tr h="198804">
                <a:tc>
                  <a:txBody>
                    <a:bodyPr/>
                    <a:lstStyle/>
                    <a:p>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5707632"/>
                  </a:ext>
                </a:extLst>
              </a:tr>
              <a:tr h="198804">
                <a:tc>
                  <a:txBody>
                    <a:bodyPr/>
                    <a:lstStyle/>
                    <a:p>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NZ" sz="1200" dirty="0">
                        <a:effectLst/>
                      </a:endParaRPr>
                    </a:p>
                  </a:txBody>
                  <a:tcPr marL="16898" marR="16898" marT="16898" marB="1689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93825591"/>
                  </a:ext>
                </a:extLst>
              </a:tr>
            </a:tbl>
          </a:graphicData>
        </a:graphic>
      </p:graphicFrame>
      <p:sp>
        <p:nvSpPr>
          <p:cNvPr id="14" name="TextBox 13">
            <a:extLst>
              <a:ext uri="{FF2B5EF4-FFF2-40B4-BE49-F238E27FC236}">
                <a16:creationId xmlns:a16="http://schemas.microsoft.com/office/drawing/2014/main" id="{6586AABD-6514-4172-BFEB-05FAE075C4D8}"/>
              </a:ext>
            </a:extLst>
          </p:cNvPr>
          <p:cNvSpPr txBox="1"/>
          <p:nvPr/>
        </p:nvSpPr>
        <p:spPr>
          <a:xfrm>
            <a:off x="128907" y="390399"/>
            <a:ext cx="3584286" cy="6401753"/>
          </a:xfrm>
          <a:prstGeom prst="rect">
            <a:avLst/>
          </a:prstGeom>
          <a:noFill/>
        </p:spPr>
        <p:txBody>
          <a:bodyPr wrap="square">
            <a:spAutoFit/>
          </a:bodyPr>
          <a:lstStyle/>
          <a:p>
            <a:pPr algn="l"/>
            <a:r>
              <a:rPr lang="en-US" altLang="zh-CN" sz="1400" b="1" dirty="0" err="1">
                <a:effectLst/>
              </a:rPr>
              <a:t>Karingani</a:t>
            </a:r>
            <a:r>
              <a:rPr lang="en-US" altLang="zh-CN" sz="1400" b="1" dirty="0">
                <a:effectLst/>
              </a:rPr>
              <a:t> in Iran</a:t>
            </a:r>
          </a:p>
          <a:p>
            <a:pPr algn="l"/>
            <a:endParaRPr lang="en-US" altLang="zh-CN" sz="1200" dirty="0">
              <a:effectLst/>
            </a:endParaRPr>
          </a:p>
          <a:p>
            <a:pPr algn="l"/>
            <a:r>
              <a:rPr lang="en-US" altLang="zh-CN" sz="1200" dirty="0">
                <a:effectLst/>
              </a:rPr>
              <a:t>The </a:t>
            </a:r>
            <a:r>
              <a:rPr lang="en-US" altLang="zh-CN" sz="1200" dirty="0" err="1">
                <a:effectLst/>
              </a:rPr>
              <a:t>Karingani</a:t>
            </a:r>
            <a:r>
              <a:rPr lang="en-US" altLang="zh-CN" sz="1200" dirty="0">
                <a:effectLst/>
              </a:rPr>
              <a:t> are a minority language group in Iran, who are Muslim. They live near the Azerbaijani border and south of the Caspian Sea in stone or adobe housing. That is beginning to change due to the impact of urban culture. They primarily farm rice, wheat and barley while others weave rugs and make felt. The </a:t>
            </a:r>
            <a:r>
              <a:rPr lang="en-US" altLang="zh-CN" sz="1200" dirty="0" err="1">
                <a:effectLst/>
              </a:rPr>
              <a:t>Karingani</a:t>
            </a:r>
            <a:r>
              <a:rPr lang="en-US" altLang="zh-CN" sz="1200" dirty="0">
                <a:effectLst/>
              </a:rPr>
              <a:t> practice Shia Islam mixed with animistic beliefs in spirits and sacred groves, used for spirit worship. They fear the Red Woman, who is responsible for infant and maternal mortality. Thus, their form of Islam is blended with ancient beliefs. There are no known Christ followers among them.</a:t>
            </a:r>
          </a:p>
          <a:p>
            <a:pPr algn="l"/>
            <a:endParaRPr lang="en-US" altLang="zh-CN" sz="1200" dirty="0">
              <a:effectLst/>
            </a:endParaRPr>
          </a:p>
          <a:p>
            <a:pPr algn="l"/>
            <a:r>
              <a:rPr lang="en-US" altLang="zh-CN" sz="1200" b="1" u="sng" dirty="0">
                <a:effectLst/>
              </a:rPr>
              <a:t>Ministry Obstacles: </a:t>
            </a:r>
            <a:r>
              <a:rPr lang="en-US" altLang="zh-CN" sz="1200" dirty="0">
                <a:effectLst/>
              </a:rPr>
              <a:t>There is no Bible in their primary language. Current Islamic politics close them off from a traditional missionary presence.</a:t>
            </a:r>
          </a:p>
          <a:p>
            <a:pPr algn="l"/>
            <a:endParaRPr lang="en-US" altLang="zh-CN" sz="1200" dirty="0">
              <a:effectLst/>
            </a:endParaRPr>
          </a:p>
          <a:p>
            <a:pPr algn="l"/>
            <a:r>
              <a:rPr lang="en-US" altLang="zh-CN" sz="1200" b="1" u="sng" dirty="0">
                <a:effectLst/>
              </a:rPr>
              <a:t>Outreach Ideas</a:t>
            </a:r>
            <a:r>
              <a:rPr lang="en-NZ" altLang="zh-CN" sz="1200" b="1" u="sng" dirty="0"/>
              <a:t>:</a:t>
            </a:r>
            <a:r>
              <a:rPr lang="zh-CN" altLang="en-US" sz="1200" b="1" u="sng" dirty="0"/>
              <a:t> </a:t>
            </a:r>
            <a:r>
              <a:rPr lang="en-US" altLang="zh-CN" sz="1200" dirty="0">
                <a:effectLst/>
              </a:rPr>
              <a:t>Christian anthropologists and linguists could live and work among them to study their lives and language. With knowledge of the language, these Christian believers can later produce radio and television materials.</a:t>
            </a:r>
          </a:p>
          <a:p>
            <a:pPr algn="l"/>
            <a:endParaRPr lang="en-US" altLang="zh-CN" sz="1200" dirty="0">
              <a:effectLst/>
            </a:endParaRPr>
          </a:p>
          <a:p>
            <a:pPr algn="l"/>
            <a:r>
              <a:rPr lang="en-US" altLang="zh-CN" sz="1200" b="1" u="sng" dirty="0">
                <a:effectLst/>
              </a:rPr>
              <a:t>Prayer Focus: </a:t>
            </a:r>
            <a:r>
              <a:rPr lang="en-US" altLang="zh-CN" sz="1200" dirty="0">
                <a:effectLst/>
              </a:rPr>
              <a:t>Pray the Holy Spirit would prepare them for a Christ encounter. Pray they would become disillusioned with the current Islamic regime and begin to seek and find the true holiness personified by Jesus Christ. Pray for Christian linguists and anthropologists to live and work among them to do Bible translation and witness. Pray for a people movement among them that will extend to others.</a:t>
            </a:r>
          </a:p>
        </p:txBody>
      </p:sp>
      <p:pic>
        <p:nvPicPr>
          <p:cNvPr id="1027" name="Picture 3" descr="Map of Karingani in Iran">
            <a:extLst>
              <a:ext uri="{FF2B5EF4-FFF2-40B4-BE49-F238E27FC236}">
                <a16:creationId xmlns:a16="http://schemas.microsoft.com/office/drawing/2014/main" id="{E504CC3E-BD4E-17A6-F126-2AEF7674E66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13193" y="663944"/>
            <a:ext cx="2357956" cy="31734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3">
            <a:extLst>
              <a:ext uri="{FF2B5EF4-FFF2-40B4-BE49-F238E27FC236}">
                <a16:creationId xmlns:a16="http://schemas.microsoft.com/office/drawing/2014/main" id="{94D5899B-573E-4FB1-9E06-88360F04C8CE}"/>
              </a:ext>
            </a:extLst>
          </p:cNvPr>
          <p:cNvSpPr txBox="1"/>
          <p:nvPr/>
        </p:nvSpPr>
        <p:spPr>
          <a:xfrm>
            <a:off x="95308" y="5942878"/>
            <a:ext cx="5770094" cy="2346672"/>
          </a:xfrm>
          <a:prstGeom prst="rect">
            <a:avLst/>
          </a:prstGeom>
          <a:noFill/>
          <a:ln cap="flat">
            <a:solidFill>
              <a:schemeClr val="accent1"/>
            </a:solidFill>
          </a:ln>
        </p:spPr>
        <p:txBody>
          <a:bodyPr vert="horz" wrap="square" lIns="91440" tIns="45720" rIns="91440" bIns="45720" anchor="t" anchorCtr="0" compatLnSpc="1">
            <a:spAutoFit/>
          </a:bodyPr>
          <a:lstStyle/>
          <a:p>
            <a:pPr marL="0" marR="0" lvl="0" indent="0" algn="ctr"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en-NZ" sz="1400" b="1" i="0" u="none" strike="noStrike" kern="1200" cap="none" spc="0" baseline="0" dirty="0">
                <a:solidFill>
                  <a:srgbClr val="000000"/>
                </a:solidFill>
                <a:uFillTx/>
                <a:latin typeface="Calibri" panose="020F0502020204030204"/>
              </a:rPr>
              <a:t>Want to </a:t>
            </a:r>
            <a:r>
              <a:rPr lang="en-NZ" sz="1400" b="1" dirty="0">
                <a:solidFill>
                  <a:srgbClr val="000000"/>
                </a:solidFill>
                <a:latin typeface="Calibri" panose="020F0502020204030204"/>
              </a:rPr>
              <a:t>give to God’s work through MBCC?</a:t>
            </a:r>
            <a:r>
              <a:rPr lang="en-NZ" sz="1200" dirty="0">
                <a:solidFill>
                  <a:srgbClr val="000000"/>
                </a:solidFill>
                <a:latin typeface="Calibri" panose="020F0502020204030204"/>
              </a:rPr>
              <a:t> </a:t>
            </a:r>
          </a:p>
          <a:p>
            <a:pPr marL="0" marR="0" lvl="0" indent="0" algn="ctr"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en-NZ" sz="1100" dirty="0">
                <a:solidFill>
                  <a:srgbClr val="000000"/>
                </a:solidFill>
                <a:latin typeface="Calibri" panose="020F0502020204030204"/>
              </a:rPr>
              <a:t>Contact the church office, or fill in this form and hand it in at the front desk</a:t>
            </a:r>
          </a:p>
          <a:p>
            <a:pPr marL="0" marR="0" lvl="0" indent="0" algn="ctr"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zh-CN" altLang="en-US" sz="1000" dirty="0">
                <a:solidFill>
                  <a:srgbClr val="000000"/>
                </a:solidFill>
                <a:latin typeface="Calibri" panose="020F0502020204030204"/>
              </a:rPr>
              <a:t>（</a:t>
            </a:r>
            <a:r>
              <a:rPr lang="en-US" altLang="zh-CN" sz="1000" dirty="0">
                <a:solidFill>
                  <a:srgbClr val="000000"/>
                </a:solidFill>
                <a:latin typeface="Calibri" panose="020F0502020204030204"/>
              </a:rPr>
              <a:t>please keep this as your own record as well!!)</a:t>
            </a:r>
          </a:p>
          <a:p>
            <a:pPr marL="171450" marR="0" lvl="0" indent="-171450" algn="ctr" defTabSz="457200" rtl="0" fontAlgn="auto" hangingPunct="1">
              <a:lnSpc>
                <a:spcPct val="100000"/>
              </a:lnSpc>
              <a:spcBef>
                <a:spcPts val="0"/>
              </a:spcBef>
              <a:spcAft>
                <a:spcPts val="0"/>
              </a:spcAft>
              <a:buFont typeface="Arial" panose="020B0604020202020204" pitchFamily="34" charset="0"/>
              <a:buChar char="•"/>
              <a:defRPr sz="1800" b="0" i="0" u="none" strike="noStrike" kern="0" cap="none" spc="0" baseline="0">
                <a:solidFill>
                  <a:srgbClr val="000000"/>
                </a:solidFill>
                <a:uFillTx/>
              </a:defRPr>
            </a:pPr>
            <a:r>
              <a:rPr lang="en-NZ" sz="1200" b="0" i="0" u="none" strike="noStrike" kern="1200" cap="none" spc="0" baseline="0" dirty="0">
                <a:solidFill>
                  <a:srgbClr val="000000"/>
                </a:solidFill>
                <a:uFillTx/>
                <a:latin typeface="Calibri" panose="020F0502020204030204"/>
              </a:rPr>
              <a:t>Please I need an offering number (</a:t>
            </a:r>
            <a:r>
              <a:rPr lang="en-NZ" sz="1000" b="0" i="1" u="none" strike="noStrike" kern="1200" cap="none" spc="0" baseline="0" dirty="0">
                <a:solidFill>
                  <a:srgbClr val="000000"/>
                </a:solidFill>
                <a:uFillTx/>
                <a:latin typeface="Calibri" panose="020F0502020204030204"/>
              </a:rPr>
              <a:t>it is not necessary, but once you have had one, please use it as   a reference consistently </a:t>
            </a:r>
            <a:r>
              <a:rPr lang="en-NZ" sz="1200" b="0" i="0" u="none" strike="noStrike" kern="1200" cap="none" spc="0" baseline="0" dirty="0">
                <a:solidFill>
                  <a:srgbClr val="000000"/>
                </a:solidFill>
                <a:uFillTx/>
                <a:latin typeface="Calibri" panose="020F0502020204030204"/>
              </a:rPr>
              <a:t>)          yes                no</a:t>
            </a:r>
          </a:p>
          <a:p>
            <a:pPr marL="171450" marR="0" lvl="0" indent="-171450" defTabSz="457200" rtl="0" fontAlgn="auto" hangingPunct="1">
              <a:lnSpc>
                <a:spcPct val="100000"/>
              </a:lnSpc>
              <a:spcBef>
                <a:spcPts val="600"/>
              </a:spcBef>
              <a:spcAft>
                <a:spcPts val="0"/>
              </a:spcAft>
              <a:buFont typeface="Arial" panose="020B0604020202020204" pitchFamily="34" charset="0"/>
              <a:buChar char="•"/>
              <a:defRPr sz="1800" b="0" i="0" u="none" strike="noStrike" kern="0" cap="none" spc="0" baseline="0">
                <a:solidFill>
                  <a:srgbClr val="000000"/>
                </a:solidFill>
                <a:uFillTx/>
              </a:defRPr>
            </a:pPr>
            <a:r>
              <a:rPr lang="en-NZ" sz="1200" dirty="0">
                <a:solidFill>
                  <a:srgbClr val="000000"/>
                </a:solidFill>
                <a:latin typeface="Calibri" panose="020F0502020204030204"/>
              </a:rPr>
              <a:t>I need the donation receipt (</a:t>
            </a:r>
            <a:r>
              <a:rPr lang="en-NZ" sz="1000" i="1" dirty="0">
                <a:solidFill>
                  <a:srgbClr val="000000"/>
                </a:solidFill>
                <a:latin typeface="Calibri" panose="020F0502020204030204"/>
              </a:rPr>
              <a:t>for IRD tax rebate by the end of each financial year</a:t>
            </a:r>
            <a:r>
              <a:rPr lang="en-NZ" sz="1200" dirty="0">
                <a:solidFill>
                  <a:srgbClr val="000000"/>
                </a:solidFill>
                <a:latin typeface="Calibri" panose="020F0502020204030204"/>
              </a:rPr>
              <a:t>)</a:t>
            </a:r>
            <a:br>
              <a:rPr lang="en-NZ" sz="1200" dirty="0">
                <a:solidFill>
                  <a:srgbClr val="000000"/>
                </a:solidFill>
                <a:latin typeface="Calibri" panose="020F0502020204030204"/>
              </a:rPr>
            </a:br>
            <a:r>
              <a:rPr lang="en-NZ" sz="1200" dirty="0">
                <a:solidFill>
                  <a:srgbClr val="000000"/>
                </a:solidFill>
                <a:latin typeface="Calibri" panose="020F0502020204030204"/>
              </a:rPr>
              <a:t>please show my name as (print):</a:t>
            </a:r>
          </a:p>
          <a:p>
            <a:pPr marL="0" marR="0" lvl="0" indent="0" algn="just" defTabSz="457200" rtl="0" fontAlgn="auto" hangingPunct="1">
              <a:lnSpc>
                <a:spcPct val="100000"/>
              </a:lnSpc>
              <a:spcBef>
                <a:spcPts val="1200"/>
              </a:spcBef>
              <a:spcAft>
                <a:spcPts val="0"/>
              </a:spcAft>
              <a:buNone/>
              <a:defRPr sz="1800" b="0" i="0" u="none" strike="noStrike" kern="0" cap="none" spc="0" baseline="0">
                <a:solidFill>
                  <a:srgbClr val="000000"/>
                </a:solidFill>
                <a:uFillTx/>
              </a:defRPr>
            </a:pPr>
            <a:r>
              <a:rPr lang="en-NZ" sz="1200" dirty="0">
                <a:solidFill>
                  <a:srgbClr val="000000"/>
                </a:solidFill>
                <a:latin typeface="Calibri" panose="020F0502020204030204"/>
              </a:rPr>
              <a:t>     a</a:t>
            </a:r>
            <a:r>
              <a:rPr lang="en-NZ" sz="1200" b="0" i="0" u="none" strike="noStrike" kern="1200" cap="none" spc="0" baseline="0" dirty="0">
                <a:solidFill>
                  <a:srgbClr val="000000"/>
                </a:solidFill>
                <a:uFillTx/>
                <a:latin typeface="Calibri" panose="020F0502020204030204"/>
              </a:rPr>
              <a:t>nd send through my email (print) :</a:t>
            </a:r>
          </a:p>
          <a:p>
            <a:pPr algn="just" defTabSz="457200">
              <a:spcBef>
                <a:spcPts val="600"/>
              </a:spcBef>
              <a:defRPr sz="1800" b="0" i="0" u="none" strike="noStrike" kern="0" cap="none" spc="0" baseline="0">
                <a:solidFill>
                  <a:srgbClr val="000000"/>
                </a:solidFill>
                <a:uFillTx/>
              </a:defRPr>
            </a:pPr>
            <a:endParaRPr lang="en-NZ" sz="1200" b="1" i="0" u="none" strike="noStrike" kern="1200" cap="none" spc="0" baseline="0" dirty="0">
              <a:solidFill>
                <a:srgbClr val="000000"/>
              </a:solidFill>
              <a:uFillTx/>
              <a:latin typeface="Calibri" panose="020F0502020204030204"/>
            </a:endParaRPr>
          </a:p>
          <a:p>
            <a:pPr algn="just" defTabSz="457200">
              <a:spcBef>
                <a:spcPts val="600"/>
              </a:spcBef>
              <a:defRPr sz="1800" b="0" i="0" u="none" strike="noStrike" kern="0" cap="none" spc="0" baseline="0">
                <a:solidFill>
                  <a:srgbClr val="000000"/>
                </a:solidFill>
                <a:uFillTx/>
              </a:defRPr>
            </a:pPr>
            <a:r>
              <a:rPr lang="en-NZ" sz="1200" b="1" i="0" u="none" strike="noStrike" kern="1200" cap="none" spc="0" baseline="0" dirty="0">
                <a:solidFill>
                  <a:srgbClr val="000000"/>
                </a:solidFill>
                <a:uFillTx/>
                <a:latin typeface="Calibri" panose="020F0502020204030204"/>
              </a:rPr>
              <a:t>General/Tithe donation  12-3050-0301948-00; Food Bank -03; Outreach -04</a:t>
            </a:r>
          </a:p>
        </p:txBody>
      </p:sp>
      <p:sp>
        <p:nvSpPr>
          <p:cNvPr id="4" name="Rounded Rectangle 29"/>
          <p:cNvSpPr/>
          <p:nvPr/>
        </p:nvSpPr>
        <p:spPr>
          <a:xfrm>
            <a:off x="120977" y="1398076"/>
            <a:ext cx="5718757" cy="933347"/>
          </a:xfrm>
          <a:custGeom>
            <a:avLst/>
            <a:gdLst>
              <a:gd name="f0" fmla="val 10800000"/>
              <a:gd name="f1" fmla="val 5400000"/>
              <a:gd name="f2" fmla="val 16200000"/>
              <a:gd name="f3" fmla="val w"/>
              <a:gd name="f4" fmla="val h"/>
              <a:gd name="f5" fmla="val ss"/>
              <a:gd name="f6" fmla="val 0"/>
              <a:gd name="f7" fmla="*/ 5419351 1 1725033"/>
              <a:gd name="f8" fmla="val 45"/>
              <a:gd name="f9" fmla="val 3600"/>
              <a:gd name="f10" fmla="abs f3"/>
              <a:gd name="f11" fmla="abs f4"/>
              <a:gd name="f12" fmla="abs f5"/>
              <a:gd name="f13" fmla="*/ f7 1 180"/>
              <a:gd name="f14" fmla="+- 0 0 f1"/>
              <a:gd name="f15" fmla="+- f6 f9 0"/>
              <a:gd name="f16" fmla="?: f10 f3 1"/>
              <a:gd name="f17" fmla="?: f11 f4 1"/>
              <a:gd name="f18" fmla="?: f12 f5 1"/>
              <a:gd name="f19" fmla="*/ f8 f13 1"/>
              <a:gd name="f20" fmla="+- f6 0 f15"/>
              <a:gd name="f21" fmla="+- f15 0 f6"/>
              <a:gd name="f22" fmla="*/ f16 1 21600"/>
              <a:gd name="f23" fmla="*/ f17 1 21600"/>
              <a:gd name="f24" fmla="*/ 21600 f16 1"/>
              <a:gd name="f25" fmla="*/ 21600 f17 1"/>
              <a:gd name="f26" fmla="+- 0 0 f19"/>
              <a:gd name="f27" fmla="abs f20"/>
              <a:gd name="f28" fmla="abs f21"/>
              <a:gd name="f29" fmla="?: f20 f14 f1"/>
              <a:gd name="f30" fmla="?: f20 f1 f14"/>
              <a:gd name="f31" fmla="?: f20 f2 f1"/>
              <a:gd name="f32" fmla="?: f20 f1 f2"/>
              <a:gd name="f33" fmla="?: f21 f14 f1"/>
              <a:gd name="f34" fmla="?: f21 f1 f14"/>
              <a:gd name="f35" fmla="?: f20 0 f0"/>
              <a:gd name="f36" fmla="?: f20 f0 0"/>
              <a:gd name="f37" fmla="min f23 f22"/>
              <a:gd name="f38" fmla="*/ f24 1 f18"/>
              <a:gd name="f39" fmla="*/ f25 1 f18"/>
              <a:gd name="f40" fmla="*/ f26 f0 1"/>
              <a:gd name="f41" fmla="?: f20 f32 f31"/>
              <a:gd name="f42" fmla="?: f20 f31 f32"/>
              <a:gd name="f43" fmla="?: f21 f30 f29"/>
              <a:gd name="f44" fmla="val f38"/>
              <a:gd name="f45" fmla="val f39"/>
              <a:gd name="f46" fmla="*/ f40 1 f7"/>
              <a:gd name="f47" fmla="?: f21 f42 f41"/>
              <a:gd name="f48" fmla="*/ f15 f37 1"/>
              <a:gd name="f49" fmla="*/ f6 f37 1"/>
              <a:gd name="f50" fmla="*/ f27 f37 1"/>
              <a:gd name="f51" fmla="*/ f28 f37 1"/>
              <a:gd name="f52" fmla="+- f45 0 f9"/>
              <a:gd name="f53" fmla="+- f44 0 f9"/>
              <a:gd name="f54" fmla="+- f46 0 f1"/>
              <a:gd name="f55" fmla="*/ f45 f37 1"/>
              <a:gd name="f56" fmla="*/ f44 f37 1"/>
              <a:gd name="f57" fmla="+- f45 0 f52"/>
              <a:gd name="f58" fmla="+- f44 0 f53"/>
              <a:gd name="f59" fmla="+- f52 0 f45"/>
              <a:gd name="f60" fmla="+- f53 0 f44"/>
              <a:gd name="f61" fmla="+- f54 f1 0"/>
              <a:gd name="f62" fmla="*/ f52 f37 1"/>
              <a:gd name="f63" fmla="*/ f53 f37 1"/>
              <a:gd name="f64" fmla="abs f57"/>
              <a:gd name="f65" fmla="?: f57 0 f0"/>
              <a:gd name="f66" fmla="?: f57 f0 0"/>
              <a:gd name="f67" fmla="?: f57 f33 f34"/>
              <a:gd name="f68" fmla="abs f58"/>
              <a:gd name="f69" fmla="abs f59"/>
              <a:gd name="f70" fmla="?: f58 f14 f1"/>
              <a:gd name="f71" fmla="?: f58 f1 f14"/>
              <a:gd name="f72" fmla="?: f58 f2 f1"/>
              <a:gd name="f73" fmla="?: f58 f1 f2"/>
              <a:gd name="f74" fmla="abs f60"/>
              <a:gd name="f75" fmla="?: f60 f14 f1"/>
              <a:gd name="f76" fmla="?: f60 f1 f14"/>
              <a:gd name="f77" fmla="?: f60 f36 f35"/>
              <a:gd name="f78" fmla="?: f60 f35 f36"/>
              <a:gd name="f79" fmla="*/ f61 f7 1"/>
              <a:gd name="f80" fmla="?: f21 f66 f65"/>
              <a:gd name="f81" fmla="?: f21 f65 f66"/>
              <a:gd name="f82" fmla="?: f58 f73 f72"/>
              <a:gd name="f83" fmla="?: f58 f72 f73"/>
              <a:gd name="f84" fmla="?: f59 f71 f70"/>
              <a:gd name="f85" fmla="?: f20 f77 f78"/>
              <a:gd name="f86" fmla="?: f20 f75 f76"/>
              <a:gd name="f87" fmla="*/ f79 1 f0"/>
              <a:gd name="f88" fmla="*/ f64 f37 1"/>
              <a:gd name="f89" fmla="*/ f68 f37 1"/>
              <a:gd name="f90" fmla="*/ f69 f37 1"/>
              <a:gd name="f91" fmla="*/ f74 f37 1"/>
              <a:gd name="f92" fmla="?: f57 f80 f81"/>
              <a:gd name="f93" fmla="?: f59 f83 f82"/>
              <a:gd name="f94" fmla="+- 0 0 f87"/>
              <a:gd name="f95" fmla="+- 0 0 f94"/>
              <a:gd name="f96" fmla="*/ f95 f0 1"/>
              <a:gd name="f97" fmla="*/ f96 1 f7"/>
              <a:gd name="f98" fmla="+- f97 0 f1"/>
              <a:gd name="f99" fmla="cos 1 f98"/>
              <a:gd name="f100" fmla="+- 0 0 f99"/>
              <a:gd name="f101" fmla="+- 0 0 f100"/>
              <a:gd name="f102" fmla="val f101"/>
              <a:gd name="f103" fmla="+- 0 0 f102"/>
              <a:gd name="f104" fmla="*/ f9 f103 1"/>
              <a:gd name="f105" fmla="*/ f104 3163 1"/>
              <a:gd name="f106" fmla="*/ f105 1 7636"/>
              <a:gd name="f107" fmla="+- f6 f106 0"/>
              <a:gd name="f108" fmla="+- f44 0 f106"/>
              <a:gd name="f109" fmla="+- f45 0 f106"/>
              <a:gd name="f110" fmla="*/ f107 f37 1"/>
              <a:gd name="f111" fmla="*/ f108 f37 1"/>
              <a:gd name="f112" fmla="*/ f109 f37 1"/>
            </a:gdLst>
            <a:ahLst/>
            <a:cxnLst>
              <a:cxn ang="3">
                <a:pos x="hc" y="t"/>
              </a:cxn>
              <a:cxn ang="0">
                <a:pos x="r" y="vc"/>
              </a:cxn>
              <a:cxn ang="cd4">
                <a:pos x="hc" y="b"/>
              </a:cxn>
              <a:cxn ang="cd2">
                <a:pos x="l" y="vc"/>
              </a:cxn>
            </a:cxnLst>
            <a:rect l="f110" t="f110" r="f111" b="f112"/>
            <a:pathLst>
              <a:path>
                <a:moveTo>
                  <a:pt x="f48" y="f49"/>
                </a:moveTo>
                <a:arcTo wR="f50" hR="f51" stAng="f47" swAng="f43"/>
                <a:lnTo>
                  <a:pt x="f49" y="f62"/>
                </a:lnTo>
                <a:arcTo wR="f51" hR="f88" stAng="f92" swAng="f67"/>
                <a:lnTo>
                  <a:pt x="f63" y="f55"/>
                </a:lnTo>
                <a:arcTo wR="f89" hR="f90" stAng="f93" swAng="f84"/>
                <a:lnTo>
                  <a:pt x="f56" y="f48"/>
                </a:lnTo>
                <a:arcTo wR="f91" hR="f50" stAng="f85" swAng="f86"/>
                <a:close/>
              </a:path>
            </a:pathLst>
          </a:custGeom>
          <a:solidFill>
            <a:srgbClr val="D0CECE"/>
          </a:solidFill>
          <a:ln w="12701" cap="flat">
            <a:solidFill>
              <a:srgbClr val="41719C"/>
            </a:solidFill>
            <a:prstDash val="solid"/>
            <a:miter/>
          </a:ln>
        </p:spPr>
        <p:txBody>
          <a:bodyPr vert="horz" wrap="square" lIns="100794" tIns="50392" rIns="100794" bIns="50392" anchor="ctr" anchorCtr="1" compatLnSpc="1">
            <a:noAutofit/>
          </a:bodyPr>
          <a:lstStyle/>
          <a:p>
            <a:pPr marL="0" marR="0" lvl="0" indent="0" algn="ctr"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en-US" altLang="zh-CN" sz="1200" b="0" i="0" u="none" strike="noStrike" kern="1200" cap="none" spc="0" baseline="0" dirty="0">
                <a:uFillTx/>
                <a:latin typeface="Calibri" panose="020F0502020204030204"/>
              </a:rPr>
              <a:t>If you would like to hear a Chinese translation, please ask for a he</a:t>
            </a:r>
            <a:r>
              <a:rPr lang="en-NZ" altLang="zh-CN" sz="1200" dirty="0">
                <a:latin typeface="Calibri" panose="020F0502020204030204"/>
              </a:rPr>
              <a:t>a</a:t>
            </a:r>
            <a:r>
              <a:rPr lang="en-US" altLang="zh-CN" sz="1200" b="0" i="0" u="none" strike="noStrike" kern="1200" cap="none" spc="0" baseline="0" dirty="0" err="1">
                <a:uFillTx/>
                <a:latin typeface="Calibri" panose="020F0502020204030204"/>
              </a:rPr>
              <a:t>dset</a:t>
            </a:r>
            <a:r>
              <a:rPr lang="en-US" altLang="zh-CN" sz="1200" b="0" i="0" u="none" strike="noStrike" kern="1200" cap="none" spc="0" baseline="0" dirty="0">
                <a:uFillTx/>
                <a:latin typeface="Calibri" panose="020F0502020204030204"/>
              </a:rPr>
              <a:t>. Please put the low battery headset at the yellow tray and the </a:t>
            </a:r>
            <a:r>
              <a:rPr lang="en-US" altLang="zh-CN" sz="1200" dirty="0">
                <a:latin typeface="Calibri" panose="020F0502020204030204"/>
              </a:rPr>
              <a:t>charged</a:t>
            </a:r>
            <a:r>
              <a:rPr lang="en-US" altLang="zh-CN" sz="1200" b="0" i="0" u="none" strike="noStrike" kern="1200" cap="none" spc="0" baseline="0" dirty="0">
                <a:uFillTx/>
                <a:latin typeface="Calibri" panose="020F0502020204030204"/>
              </a:rPr>
              <a:t> ones back to the original slot.</a:t>
            </a:r>
            <a:endParaRPr lang="en-US" altLang="zh-CN" sz="1200" dirty="0">
              <a:latin typeface="Calibri" panose="020F0502020204030204"/>
            </a:endParaRPr>
          </a:p>
          <a:p>
            <a:pPr marL="0" marR="0" lvl="0" indent="0" algn="ctr"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zh-CN" altLang="en-US" sz="1200" b="0" i="0" u="none" strike="noStrike" kern="1200" cap="none" spc="0" baseline="0" dirty="0">
                <a:uFillTx/>
                <a:latin typeface="Calibri" panose="020F0502020204030204"/>
              </a:rPr>
              <a:t>如果您需要听中文翻译可以向服事人员要一个耳机</a:t>
            </a:r>
            <a:r>
              <a:rPr lang="zh-CN" altLang="en-US" sz="1200" dirty="0">
                <a:latin typeface="Calibri" panose="020F0502020204030204"/>
              </a:rPr>
              <a:t>。请将需要充电的耳机放在黄色的盒子里，正常的耳机请放回原来的盒子。</a:t>
            </a:r>
            <a:r>
              <a:rPr lang="en-US" altLang="zh-CN" sz="1200" b="0" i="0" u="none" strike="noStrike" kern="1200" cap="none" spc="0" baseline="0" dirty="0">
                <a:uFillTx/>
                <a:latin typeface="Calibri" panose="020F0502020204030204"/>
              </a:rPr>
              <a:t> </a:t>
            </a:r>
            <a:endParaRPr lang="en-NZ" sz="1200" b="0" i="0" u="none" strike="noStrike" kern="1200" cap="none" spc="0" baseline="0" dirty="0">
              <a:uFillTx/>
              <a:latin typeface="Calibri" panose="020F0502020204030204"/>
            </a:endParaRPr>
          </a:p>
        </p:txBody>
      </p:sp>
      <p:sp>
        <p:nvSpPr>
          <p:cNvPr id="6" name="Text Placeholder 4"/>
          <p:cNvSpPr txBox="1">
            <a:spLocks noGrp="1"/>
          </p:cNvSpPr>
          <p:nvPr>
            <p:ph type="body" idx="3"/>
          </p:nvPr>
        </p:nvSpPr>
        <p:spPr>
          <a:xfrm>
            <a:off x="180694" y="130608"/>
            <a:ext cx="5750200" cy="1223400"/>
          </a:xfrm>
        </p:spPr>
        <p:txBody>
          <a:bodyPr/>
          <a:lstStyle/>
          <a:p>
            <a:pPr lvl="0" algn="just">
              <a:spcBef>
                <a:spcPts val="0"/>
              </a:spcBef>
            </a:pPr>
            <a:r>
              <a:rPr lang="en-US" sz="1400" u="sng" dirty="0"/>
              <a:t>WELCOME TO MAIRANGI BAY COMMUNITY CHURCH (MBCC)</a:t>
            </a:r>
          </a:p>
          <a:p>
            <a:pPr lvl="0" algn="just">
              <a:lnSpc>
                <a:spcPct val="100000"/>
              </a:lnSpc>
              <a:spcBef>
                <a:spcPts val="0"/>
              </a:spcBef>
            </a:pPr>
            <a:r>
              <a:rPr lang="en-US" sz="1200" b="0" dirty="0"/>
              <a:t>If this is your first time worshipping with us, please go to the Welcome Corner after the service. We will gladly answer your questions about our church. MBCC is an intentionally multi-cultural church and welcomes and celebrates all languages &amp; cultures.</a:t>
            </a:r>
          </a:p>
          <a:p>
            <a:pPr lvl="0" algn="ctr">
              <a:spcBef>
                <a:spcPts val="1200"/>
              </a:spcBef>
            </a:pPr>
            <a:r>
              <a:rPr lang="en-US" sz="1200" b="0" dirty="0"/>
              <a:t> </a:t>
            </a:r>
            <a:r>
              <a:rPr lang="ja-JP" altLang="en-US" sz="1200" b="0" dirty="0">
                <a:latin typeface="DengXian" panose="02010600030101010101" pitchFamily="2" charset="-122"/>
                <a:ea typeface="Yu Gothic" panose="020B0400000000000000" charset="-128"/>
              </a:rPr>
              <a:t>欢迎中国朋友参加</a:t>
            </a:r>
            <a:r>
              <a:rPr lang="en-US" sz="1200" b="0" dirty="0">
                <a:latin typeface="DengXian" panose="02010600030101010101" pitchFamily="2" charset="-122"/>
              </a:rPr>
              <a:t>. </a:t>
            </a:r>
            <a:r>
              <a:rPr lang="ja-JP" altLang="en-US" sz="1200" b="0" dirty="0">
                <a:latin typeface="DengXian" panose="02010600030101010101" pitchFamily="2" charset="-122"/>
                <a:ea typeface="Yu Gothic" panose="020B0400000000000000" charset="-128"/>
              </a:rPr>
              <a:t>どの国の方も大歓迎します。</a:t>
            </a:r>
            <a:endParaRPr lang="en-NZ" sz="1200" b="0" dirty="0"/>
          </a:p>
        </p:txBody>
      </p:sp>
      <p:sp>
        <p:nvSpPr>
          <p:cNvPr id="20" name="Rectangle: Rounded Corners 19"/>
          <p:cNvSpPr/>
          <p:nvPr/>
        </p:nvSpPr>
        <p:spPr>
          <a:xfrm>
            <a:off x="6303043" y="1629322"/>
            <a:ext cx="2960249" cy="35705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sz="1050" b="1" dirty="0">
              <a:solidFill>
                <a:schemeClr val="tx1"/>
              </a:solidFill>
            </a:endParaRPr>
          </a:p>
          <a:p>
            <a:pPr algn="ctr"/>
            <a:endParaRPr lang="en-NZ" sz="1050" dirty="0"/>
          </a:p>
        </p:txBody>
      </p:sp>
      <p:sp>
        <p:nvSpPr>
          <p:cNvPr id="19" name="TextBox 16">
            <a:extLst>
              <a:ext uri="{FF2B5EF4-FFF2-40B4-BE49-F238E27FC236}">
                <a16:creationId xmlns:a16="http://schemas.microsoft.com/office/drawing/2014/main" id="{80BF3CB6-25AA-4037-9363-3ED5D5C076A6}"/>
              </a:ext>
            </a:extLst>
          </p:cNvPr>
          <p:cNvSpPr txBox="1"/>
          <p:nvPr/>
        </p:nvSpPr>
        <p:spPr>
          <a:xfrm>
            <a:off x="112521" y="2431572"/>
            <a:ext cx="5718758" cy="2079672"/>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50000"/>
              </a:lnSpc>
              <a:spcBef>
                <a:spcPts val="0"/>
              </a:spcBef>
              <a:spcAft>
                <a:spcPts val="0"/>
              </a:spcAft>
              <a:buNone/>
              <a:defRPr sz="1800" b="0" i="0" u="none" strike="noStrike" kern="0" cap="none" spc="0" baseline="0">
                <a:solidFill>
                  <a:srgbClr val="000000"/>
                </a:solidFill>
                <a:uFillTx/>
              </a:defRPr>
            </a:pPr>
            <a:r>
              <a:rPr lang="en-US" sz="1200" b="1" i="0" u="sng" strike="noStrike" kern="1200" cap="none" spc="0" baseline="0" dirty="0">
                <a:solidFill>
                  <a:srgbClr val="000000"/>
                </a:solidFill>
                <a:uFillTx/>
                <a:latin typeface="Calibri" panose="020F0502020204030204"/>
              </a:rPr>
              <a:t>CHURCH STAFF CONTACT INFORMATION</a:t>
            </a:r>
          </a:p>
          <a:p>
            <a:pPr marL="171450" marR="0" lvl="0" indent="-171450" algn="l" defTabSz="457200" rtl="0" fontAlgn="auto" hangingPunct="1">
              <a:lnSpc>
                <a:spcPct val="150000"/>
              </a:lnSpc>
              <a:spcBef>
                <a:spcPts val="0"/>
              </a:spcBef>
              <a:spcAft>
                <a:spcPts val="300"/>
              </a:spcAft>
              <a:buFontTx/>
              <a:buChar char="-"/>
              <a:defRPr sz="1800" b="0" i="0" u="none" strike="noStrike" kern="0" cap="none" spc="0" baseline="0">
                <a:solidFill>
                  <a:srgbClr val="000000"/>
                </a:solidFill>
                <a:uFillTx/>
              </a:defRPr>
            </a:pPr>
            <a:r>
              <a:rPr lang="es-ES" sz="1200" b="1" i="0" u="none" strike="noStrike" kern="1200" cap="none" spc="0" baseline="0" dirty="0">
                <a:solidFill>
                  <a:srgbClr val="000000"/>
                </a:solidFill>
                <a:uFillTx/>
                <a:latin typeface="Calibri" panose="020F0502020204030204"/>
              </a:rPr>
              <a:t>Church Office</a:t>
            </a:r>
            <a:r>
              <a:rPr lang="es-ES" sz="1200" b="0" i="0" u="none" strike="noStrike" kern="1200" cap="none" spc="0" baseline="0" dirty="0">
                <a:solidFill>
                  <a:srgbClr val="000000"/>
                </a:solidFill>
                <a:uFillTx/>
                <a:latin typeface="Calibri" panose="020F0502020204030204"/>
              </a:rPr>
              <a:t>: 09 478 6314, </a:t>
            </a:r>
            <a:r>
              <a:rPr lang="es-ES" sz="1200" dirty="0">
                <a:solidFill>
                  <a:srgbClr val="000000"/>
                </a:solidFill>
                <a:latin typeface="Calibri" panose="020F0502020204030204"/>
              </a:rPr>
              <a:t> </a:t>
            </a:r>
            <a:r>
              <a:rPr lang="es-ES" sz="1200" b="0" i="0" u="none" strike="noStrike" kern="1200" cap="none" spc="0" baseline="0" dirty="0">
                <a:solidFill>
                  <a:srgbClr val="000000"/>
                </a:solidFill>
                <a:uFillTx/>
                <a:latin typeface="Calibri" panose="020F0502020204030204"/>
                <a:hlinkClick r:id="rId2"/>
              </a:rPr>
              <a:t>office@mairangichurch.org.nz</a:t>
            </a:r>
            <a:endParaRPr lang="es-ES" sz="1200" b="0" i="0" u="none" strike="noStrike" kern="1200" cap="none" spc="0" baseline="0" dirty="0">
              <a:solidFill>
                <a:srgbClr val="000000"/>
              </a:solidFill>
              <a:uFillTx/>
              <a:latin typeface="Calibri" panose="020F0502020204030204"/>
            </a:endParaRPr>
          </a:p>
          <a:p>
            <a:pPr marR="0" lvl="0" defTabSz="457200" rtl="0" fontAlgn="auto" hangingPunct="1">
              <a:lnSpc>
                <a:spcPct val="150000"/>
              </a:lnSpc>
              <a:spcBef>
                <a:spcPts val="0"/>
              </a:spcBef>
              <a:spcAft>
                <a:spcPts val="300"/>
              </a:spcAft>
              <a:defRPr sz="1800" b="0" i="0" u="none" strike="noStrike" kern="0" cap="none" spc="0" baseline="0">
                <a:solidFill>
                  <a:srgbClr val="000000"/>
                </a:solidFill>
                <a:uFillTx/>
              </a:defRPr>
            </a:pPr>
            <a:r>
              <a:rPr lang="es-ES" sz="1200" b="0" i="0" u="none" strike="noStrike" kern="1200" cap="none" spc="0" baseline="0" dirty="0">
                <a:solidFill>
                  <a:srgbClr val="000000"/>
                </a:solidFill>
                <a:uFillTx/>
                <a:latin typeface="Calibri" panose="020F0502020204030204"/>
              </a:rPr>
              <a:t>    </a:t>
            </a:r>
            <a:r>
              <a:rPr lang="en-US" altLang="zh-CN" sz="1200" b="0" i="0" u="none" strike="noStrike" kern="1200" cap="none" spc="0" baseline="0" dirty="0">
                <a:solidFill>
                  <a:srgbClr val="000000"/>
                </a:solidFill>
                <a:uFillTx/>
                <a:latin typeface="Calibri" panose="020F0502020204030204"/>
              </a:rPr>
              <a:t>General</a:t>
            </a:r>
            <a:r>
              <a:rPr lang="es-ES" sz="1200" b="0" i="0" u="none" strike="noStrike" kern="1200" cap="none" spc="0" baseline="0" dirty="0">
                <a:solidFill>
                  <a:srgbClr val="000000"/>
                </a:solidFill>
                <a:uFillTx/>
                <a:latin typeface="Calibri" panose="020F0502020204030204"/>
              </a:rPr>
              <a:t> </a:t>
            </a:r>
            <a:r>
              <a:rPr lang="es-ES" sz="1200" dirty="0">
                <a:solidFill>
                  <a:srgbClr val="000000"/>
                </a:solidFill>
                <a:latin typeface="Calibri" panose="020F0502020204030204"/>
              </a:rPr>
              <a:t>O</a:t>
            </a:r>
            <a:r>
              <a:rPr lang="es-ES" sz="1200" b="0" i="0" u="none" strike="noStrike" kern="1200" cap="none" spc="0" baseline="0" dirty="0">
                <a:solidFill>
                  <a:srgbClr val="000000"/>
                </a:solidFill>
                <a:uFillTx/>
                <a:latin typeface="Calibri" panose="020F0502020204030204"/>
              </a:rPr>
              <a:t>ffice </a:t>
            </a:r>
            <a:r>
              <a:rPr lang="es-ES" sz="1200" dirty="0" err="1">
                <a:solidFill>
                  <a:srgbClr val="000000"/>
                </a:solidFill>
                <a:latin typeface="Calibri" panose="020F0502020204030204"/>
              </a:rPr>
              <a:t>H</a:t>
            </a:r>
            <a:r>
              <a:rPr lang="es-ES" sz="1200" b="0" i="0" u="none" strike="noStrike" kern="1200" cap="none" spc="0" baseline="0" dirty="0" err="1">
                <a:solidFill>
                  <a:srgbClr val="000000"/>
                </a:solidFill>
                <a:uFillTx/>
                <a:latin typeface="Calibri" panose="020F0502020204030204"/>
              </a:rPr>
              <a:t>ours</a:t>
            </a:r>
            <a:r>
              <a:rPr lang="es-ES" sz="1200" b="0" i="0" u="none" strike="noStrike" kern="1200" cap="none" spc="0" baseline="0" dirty="0">
                <a:solidFill>
                  <a:srgbClr val="000000"/>
                </a:solidFill>
                <a:uFillTx/>
                <a:latin typeface="Calibri" panose="020F0502020204030204"/>
              </a:rPr>
              <a:t>: 9.30 am-12.30 pm</a:t>
            </a:r>
            <a:r>
              <a:rPr lang="en-NZ" sz="1200" b="0" i="0" u="none" strike="noStrike" kern="1200" cap="none" spc="0" baseline="0" dirty="0">
                <a:solidFill>
                  <a:srgbClr val="000000"/>
                </a:solidFill>
                <a:uFillTx/>
                <a:latin typeface="Calibri" panose="020F0502020204030204"/>
              </a:rPr>
              <a:t>,</a:t>
            </a:r>
            <a:r>
              <a:rPr lang="zh-CN" altLang="en-US" sz="1200" b="0" i="0" u="none" strike="noStrike" kern="1200" cap="none" spc="0" baseline="0" dirty="0">
                <a:solidFill>
                  <a:srgbClr val="000000"/>
                </a:solidFill>
                <a:uFillTx/>
                <a:latin typeface="Calibri" panose="020F0502020204030204"/>
              </a:rPr>
              <a:t> </a:t>
            </a:r>
            <a:r>
              <a:rPr lang="en-US" altLang="zh-CN" sz="1200" b="0" i="0" u="none" strike="noStrike" kern="1200" cap="none" spc="0" baseline="0" dirty="0">
                <a:solidFill>
                  <a:srgbClr val="000000"/>
                </a:solidFill>
                <a:uFillTx/>
                <a:latin typeface="Calibri" panose="020F0502020204030204"/>
              </a:rPr>
              <a:t>Tue - Fri</a:t>
            </a:r>
            <a:r>
              <a:rPr lang="es-ES" sz="1200" b="0" i="0" u="none" strike="noStrike" kern="1200" cap="none" spc="0" baseline="0" dirty="0">
                <a:solidFill>
                  <a:srgbClr val="000000"/>
                </a:solidFill>
                <a:uFillTx/>
                <a:latin typeface="Calibri" panose="020F0502020204030204"/>
              </a:rPr>
              <a:t> (</a:t>
            </a:r>
            <a:r>
              <a:rPr lang="en-NZ" sz="1200" dirty="0">
                <a:solidFill>
                  <a:srgbClr val="000000"/>
                </a:solidFill>
                <a:latin typeface="Calibri" panose="020F0502020204030204"/>
              </a:rPr>
              <a:t>booking needed for appointments)</a:t>
            </a:r>
            <a:endParaRPr lang="en-US" sz="1200" b="0" i="0" u="none" strike="noStrike" kern="1200" cap="none" spc="0" baseline="0" dirty="0">
              <a:solidFill>
                <a:srgbClr val="000000"/>
              </a:solidFill>
              <a:uFillTx/>
              <a:latin typeface="Calibri" panose="020F0502020204030204"/>
            </a:endParaRPr>
          </a:p>
          <a:p>
            <a:pPr marL="171450" marR="0" lvl="0" indent="-171450" algn="l" defTabSz="457200" rtl="0" fontAlgn="auto" hangingPunct="1">
              <a:lnSpc>
                <a:spcPct val="150000"/>
              </a:lnSpc>
              <a:spcBef>
                <a:spcPts val="0"/>
              </a:spcBef>
              <a:spcAft>
                <a:spcPts val="0"/>
              </a:spcAft>
              <a:buFontTx/>
              <a:buChar char="-"/>
              <a:defRPr sz="1800" b="0" i="0" u="none" strike="noStrike" kern="0" cap="none" spc="0" baseline="0">
                <a:solidFill>
                  <a:srgbClr val="000000"/>
                </a:solidFill>
                <a:uFillTx/>
              </a:defRPr>
            </a:pPr>
            <a:r>
              <a:rPr lang="en-US" sz="1200" b="1" i="0" u="none" strike="noStrike" kern="1200" cap="none" spc="0" baseline="0" dirty="0">
                <a:solidFill>
                  <a:srgbClr val="000000"/>
                </a:solidFill>
                <a:uFillTx/>
                <a:latin typeface="Calibri" panose="020F0502020204030204"/>
                <a:ea typeface="DengXian" panose="02010600030101010101" pitchFamily="2" charset="-122"/>
              </a:rPr>
              <a:t>Acting Senior </a:t>
            </a:r>
            <a:r>
              <a:rPr lang="es-ES" sz="1200" b="1" i="0" u="none" strike="noStrike" kern="1200" cap="none" spc="0" baseline="0" dirty="0">
                <a:solidFill>
                  <a:srgbClr val="000000"/>
                </a:solidFill>
                <a:uFillTx/>
                <a:latin typeface="Calibri" panose="020F0502020204030204"/>
              </a:rPr>
              <a:t>Pastor, David Yeh: </a:t>
            </a:r>
            <a:r>
              <a:rPr lang="es-ES" sz="1200" b="0" i="0" u="none" strike="noStrike" kern="1200" cap="none" spc="0" baseline="0" dirty="0">
                <a:solidFill>
                  <a:srgbClr val="000000"/>
                </a:solidFill>
                <a:uFillTx/>
                <a:latin typeface="Calibri" panose="020F0502020204030204"/>
              </a:rPr>
              <a:t>022 5220 670,  </a:t>
            </a:r>
            <a:r>
              <a:rPr lang="en-US" sz="1200" b="0" i="0" u="none" strike="noStrike" kern="1200" cap="none" spc="0" baseline="0" dirty="0">
                <a:solidFill>
                  <a:srgbClr val="000000"/>
                </a:solidFill>
                <a:uFillTx/>
                <a:latin typeface="Calibri" panose="020F0502020204030204"/>
                <a:ea typeface="DengXian" panose="02010600030101010101" pitchFamily="2" charset="-122"/>
                <a:hlinkClick r:id="rId3"/>
              </a:rPr>
              <a:t>david@mairangichurch.org.nz</a:t>
            </a:r>
            <a:endParaRPr lang="en-US" sz="1200" b="0" i="0" u="none" strike="noStrike" kern="1200" cap="none" spc="0" baseline="0" dirty="0">
              <a:solidFill>
                <a:srgbClr val="000000"/>
              </a:solidFill>
              <a:uFillTx/>
              <a:latin typeface="Calibri" panose="020F0502020204030204"/>
              <a:ea typeface="DengXian" panose="02010600030101010101" pitchFamily="2" charset="-122"/>
            </a:endParaRPr>
          </a:p>
          <a:p>
            <a:pPr marL="171450" marR="0" lvl="0" indent="-171450" algn="l" defTabSz="457200" rtl="0" fontAlgn="auto" hangingPunct="1">
              <a:lnSpc>
                <a:spcPct val="150000"/>
              </a:lnSpc>
              <a:spcBef>
                <a:spcPts val="0"/>
              </a:spcBef>
              <a:spcAft>
                <a:spcPts val="0"/>
              </a:spcAft>
              <a:buFontTx/>
              <a:buChar char="-"/>
              <a:defRPr sz="1800" b="0" i="0" u="none" strike="noStrike" kern="0" cap="none" spc="0" baseline="0">
                <a:solidFill>
                  <a:srgbClr val="000000"/>
                </a:solidFill>
                <a:uFillTx/>
              </a:defRPr>
            </a:pPr>
            <a:r>
              <a:rPr lang="en-US" sz="1200" b="1" dirty="0">
                <a:solidFill>
                  <a:srgbClr val="000000"/>
                </a:solidFill>
                <a:latin typeface="Calibri" panose="020F0502020204030204"/>
                <a:ea typeface="DengXian" panose="02010600030101010101" pitchFamily="2" charset="-122"/>
              </a:rPr>
              <a:t>A</a:t>
            </a:r>
            <a:r>
              <a:rPr lang="en-US" altLang="zh-CN" sz="1200" b="1" dirty="0">
                <a:solidFill>
                  <a:srgbClr val="000000"/>
                </a:solidFill>
                <a:latin typeface="Calibri" panose="020F0502020204030204"/>
                <a:ea typeface="DengXian" panose="02010600030101010101" pitchFamily="2" charset="-122"/>
              </a:rPr>
              <a:t>ssociate Pastor, Bijoy Joy: </a:t>
            </a:r>
            <a:r>
              <a:rPr lang="en-US" altLang="zh-CN" sz="1200" dirty="0">
                <a:solidFill>
                  <a:srgbClr val="000000"/>
                </a:solidFill>
                <a:latin typeface="Calibri" panose="020F0502020204030204"/>
                <a:ea typeface="DengXian" panose="02010600030101010101" pitchFamily="2" charset="-122"/>
              </a:rPr>
              <a:t>020 4020 6404, </a:t>
            </a:r>
            <a:r>
              <a:rPr lang="en-US" sz="1200" b="0" i="0" u="none" strike="noStrike" kern="1200" cap="none" spc="0" baseline="0" dirty="0">
                <a:solidFill>
                  <a:srgbClr val="000000"/>
                </a:solidFill>
                <a:uFillTx/>
                <a:latin typeface="Calibri" panose="020F0502020204030204"/>
                <a:ea typeface="DengXian" panose="02010600030101010101" pitchFamily="2" charset="-122"/>
                <a:hlinkClick r:id="rId3"/>
              </a:rPr>
              <a:t>bijoy@mairangichurch.org.nz</a:t>
            </a:r>
            <a:endParaRPr lang="en-US" sz="1200" i="0" u="none" strike="noStrike" kern="1200" cap="none" spc="0" baseline="0" dirty="0">
              <a:solidFill>
                <a:srgbClr val="000000"/>
              </a:solidFill>
              <a:uFillTx/>
              <a:latin typeface="Calibri" panose="020F0502020204030204"/>
              <a:ea typeface="DengXian" panose="02010600030101010101" pitchFamily="2" charset="-122"/>
            </a:endParaRPr>
          </a:p>
          <a:p>
            <a:pPr marL="171450" marR="0" lvl="0" indent="-171450" algn="l" defTabSz="457200" rtl="0" fontAlgn="auto" hangingPunct="1">
              <a:lnSpc>
                <a:spcPct val="150000"/>
              </a:lnSpc>
              <a:spcBef>
                <a:spcPts val="0"/>
              </a:spcBef>
              <a:spcAft>
                <a:spcPts val="0"/>
              </a:spcAft>
              <a:buFontTx/>
              <a:buChar char="-"/>
              <a:defRPr sz="1800" b="0" i="0" u="none" strike="noStrike" kern="0" cap="none" spc="0" baseline="0">
                <a:solidFill>
                  <a:srgbClr val="000000"/>
                </a:solidFill>
                <a:uFillTx/>
              </a:defRPr>
            </a:pPr>
            <a:r>
              <a:rPr lang="en-NZ" sz="1200" b="1" i="0" u="none" strike="noStrike" kern="0" cap="none" spc="0" baseline="0" dirty="0">
                <a:solidFill>
                  <a:srgbClr val="000000"/>
                </a:solidFill>
                <a:uFillTx/>
                <a:latin typeface="Calibri" panose="020F0502020204030204"/>
              </a:rPr>
              <a:t>Chinese Evangelist, Wendy Liu</a:t>
            </a:r>
            <a:r>
              <a:rPr lang="en-NZ" sz="1200" b="0" i="0" u="none" strike="noStrike" kern="0" cap="none" spc="0" baseline="0" dirty="0">
                <a:solidFill>
                  <a:srgbClr val="000000"/>
                </a:solidFill>
                <a:uFillTx/>
                <a:latin typeface="Calibri" panose="020F0502020204030204"/>
              </a:rPr>
              <a:t>: 021 0265 4800, </a:t>
            </a:r>
            <a:r>
              <a:rPr lang="en-NZ" sz="1200" b="0" i="0" u="none" strike="noStrike" kern="0" cap="none" spc="0" baseline="0" dirty="0">
                <a:solidFill>
                  <a:srgbClr val="000000"/>
                </a:solidFill>
                <a:uFillTx/>
                <a:latin typeface="Calibri" panose="020F0502020204030204"/>
                <a:hlinkClick r:id="rId4"/>
              </a:rPr>
              <a:t>wendy@mairangichurch.org.nz</a:t>
            </a:r>
            <a:endParaRPr lang="en-NZ" sz="1200" b="0" i="0" u="none" strike="noStrike" kern="0" cap="none" spc="0" baseline="0" dirty="0">
              <a:solidFill>
                <a:srgbClr val="000000"/>
              </a:solidFill>
              <a:uFillTx/>
              <a:latin typeface="Calibri" panose="020F0502020204030204"/>
            </a:endParaRPr>
          </a:p>
          <a:p>
            <a:pPr marL="171450" marR="0" lvl="0" indent="-171450" algn="l" defTabSz="457200" rtl="0" fontAlgn="auto" hangingPunct="1">
              <a:lnSpc>
                <a:spcPct val="150000"/>
              </a:lnSpc>
              <a:spcBef>
                <a:spcPts val="0"/>
              </a:spcBef>
              <a:spcAft>
                <a:spcPts val="0"/>
              </a:spcAft>
              <a:buFontTx/>
              <a:buChar char="-"/>
              <a:defRPr sz="1800" b="0" i="0" u="none" strike="noStrike" kern="0" cap="none" spc="0" baseline="0">
                <a:solidFill>
                  <a:srgbClr val="000000"/>
                </a:solidFill>
                <a:uFillTx/>
              </a:defRPr>
            </a:pPr>
            <a:r>
              <a:rPr lang="es-ES" sz="1200" b="1" i="0" u="none" strike="noStrike" kern="1200" cap="none" spc="0" baseline="0" dirty="0">
                <a:solidFill>
                  <a:srgbClr val="000000"/>
                </a:solidFill>
                <a:uFillTx/>
                <a:latin typeface="Calibri" panose="020F0502020204030204"/>
              </a:rPr>
              <a:t>Church </a:t>
            </a:r>
            <a:r>
              <a:rPr lang="es-ES" sz="1200" b="1" i="0" u="none" strike="noStrike" kern="1200" cap="none" spc="0" baseline="0" dirty="0" err="1">
                <a:solidFill>
                  <a:srgbClr val="000000"/>
                </a:solidFill>
                <a:uFillTx/>
                <a:latin typeface="Calibri" panose="020F0502020204030204"/>
              </a:rPr>
              <a:t>Administrator</a:t>
            </a:r>
            <a:r>
              <a:rPr lang="es-ES" sz="1200" b="1" i="0" u="none" strike="noStrike" kern="1200" cap="none" spc="0" baseline="0" dirty="0">
                <a:solidFill>
                  <a:srgbClr val="000000"/>
                </a:solidFill>
                <a:uFillTx/>
                <a:latin typeface="Calibri" panose="020F0502020204030204"/>
              </a:rPr>
              <a:t>, </a:t>
            </a:r>
            <a:r>
              <a:rPr lang="en-US" sz="1200" b="1" dirty="0">
                <a:solidFill>
                  <a:srgbClr val="000000"/>
                </a:solidFill>
                <a:latin typeface="Calibri" panose="020F0502020204030204"/>
              </a:rPr>
              <a:t>Cobi Wu: </a:t>
            </a:r>
            <a:r>
              <a:rPr lang="en-US" sz="1200" u="sng" dirty="0">
                <a:solidFill>
                  <a:schemeClr val="accent5"/>
                </a:solidFill>
                <a:latin typeface="Calibri" panose="020F0502020204030204"/>
              </a:rPr>
              <a:t>office@mairangichurch.org.nz</a:t>
            </a:r>
            <a:endParaRPr lang="en-NZ" sz="1200" b="0" i="0" u="sng" strike="noStrike" kern="1200" cap="none" spc="0" baseline="0" dirty="0">
              <a:solidFill>
                <a:schemeClr val="accent5"/>
              </a:solidFill>
              <a:uFillTx/>
              <a:latin typeface="Calibri" panose="020F0502020204030204"/>
            </a:endParaRPr>
          </a:p>
        </p:txBody>
      </p:sp>
      <p:sp>
        <p:nvSpPr>
          <p:cNvPr id="5" name="Rectangle 4">
            <a:extLst>
              <a:ext uri="{FF2B5EF4-FFF2-40B4-BE49-F238E27FC236}">
                <a16:creationId xmlns:a16="http://schemas.microsoft.com/office/drawing/2014/main" id="{E893F5A4-1E65-4E8B-AE9B-AD528F4F323C}"/>
              </a:ext>
            </a:extLst>
          </p:cNvPr>
          <p:cNvSpPr/>
          <p:nvPr/>
        </p:nvSpPr>
        <p:spPr>
          <a:xfrm>
            <a:off x="6168147" y="304800"/>
            <a:ext cx="2960249" cy="14148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p>
        </p:txBody>
      </p:sp>
      <p:pic>
        <p:nvPicPr>
          <p:cNvPr id="18" name="Picture 17">
            <a:extLst>
              <a:ext uri="{FF2B5EF4-FFF2-40B4-BE49-F238E27FC236}">
                <a16:creationId xmlns:a16="http://schemas.microsoft.com/office/drawing/2014/main" id="{7D85A0DE-F35C-46A0-9355-09960513C25C}"/>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b="14181"/>
          <a:stretch/>
        </p:blipFill>
        <p:spPr>
          <a:xfrm>
            <a:off x="277982" y="5989487"/>
            <a:ext cx="525229" cy="448740"/>
          </a:xfrm>
          <a:prstGeom prst="rect">
            <a:avLst/>
          </a:prstGeom>
        </p:spPr>
      </p:pic>
      <p:sp>
        <p:nvSpPr>
          <p:cNvPr id="22" name="TextBox 27">
            <a:extLst>
              <a:ext uri="{FF2B5EF4-FFF2-40B4-BE49-F238E27FC236}">
                <a16:creationId xmlns:a16="http://schemas.microsoft.com/office/drawing/2014/main" id="{10CACB0A-3F9C-45FF-97B3-6895DBA013AD}"/>
              </a:ext>
            </a:extLst>
          </p:cNvPr>
          <p:cNvSpPr txBox="1"/>
          <p:nvPr/>
        </p:nvSpPr>
        <p:spPr>
          <a:xfrm>
            <a:off x="9347832" y="130608"/>
            <a:ext cx="2810515" cy="7063472"/>
          </a:xfrm>
          <a:prstGeom prst="rect">
            <a:avLst/>
          </a:prstGeom>
          <a:noFill/>
          <a:ln cap="flat">
            <a:noFill/>
          </a:ln>
        </p:spPr>
        <p:txBody>
          <a:bodyPr vert="horz" wrap="square" lIns="91440" tIns="45720" rIns="91440" bIns="45720" anchor="t" anchorCtr="0" compatLnSpc="1">
            <a:spAutoFit/>
          </a:bodyPr>
          <a:lstStyle/>
          <a:p>
            <a:pPr marL="0" marR="0" lvl="0" indent="0"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en-NZ" b="1" i="0" u="sng" strike="noStrike" kern="1200" cap="none" spc="0" baseline="0" dirty="0">
                <a:uFillTx/>
                <a:latin typeface="Calibri" panose="020F0502020204030204"/>
              </a:rPr>
              <a:t>PRAYER &amp; INTERCESSION </a:t>
            </a:r>
            <a:br>
              <a:rPr lang="en-NZ" b="1" i="0" u="sng" strike="noStrike" kern="1200" cap="none" spc="0" baseline="0" dirty="0">
                <a:uFillTx/>
                <a:latin typeface="Calibri" panose="020F0502020204030204"/>
              </a:rPr>
            </a:br>
            <a:r>
              <a:rPr lang="en-NZ" sz="1000" b="1" i="1" kern="0" dirty="0">
                <a:solidFill>
                  <a:srgbClr val="000000"/>
                </a:solidFill>
              </a:rPr>
              <a:t>“and pray for one another,” </a:t>
            </a:r>
            <a:r>
              <a:rPr lang="en-NZ" sz="1000" b="1" i="1" dirty="0"/>
              <a:t>James 5:16b </a:t>
            </a:r>
            <a:br>
              <a:rPr lang="en-NZ" sz="1000" b="1" i="1" dirty="0"/>
            </a:br>
            <a:r>
              <a:rPr lang="en-NZ" sz="1200" i="1" dirty="0"/>
              <a:t>Please visit the Prayer Wall in the foyer. Pin your prayers, answers to prayers or testimonies to the prayer wall. Remember to pray for the requests on our prayer wall. </a:t>
            </a:r>
            <a:endParaRPr lang="en-NZ" sz="800" b="1" u="sng" dirty="0"/>
          </a:p>
          <a:p>
            <a:pPr lvl="0" algn="just" defTabSz="457200">
              <a:spcBef>
                <a:spcPts val="600"/>
              </a:spcBef>
              <a:defRPr sz="1800" b="0" i="0" u="none" strike="noStrike" kern="0" cap="none" spc="0" baseline="0">
                <a:solidFill>
                  <a:srgbClr val="000000"/>
                </a:solidFill>
                <a:uFillTx/>
              </a:defRPr>
            </a:pPr>
            <a:r>
              <a:rPr lang="en-NZ" b="1" u="sng" dirty="0"/>
              <a:t>GIVE THANKS &amp; PRAY FOR</a:t>
            </a:r>
          </a:p>
          <a:p>
            <a:pPr lvl="0" algn="just" defTabSz="457200">
              <a:defRPr sz="1800" b="0" i="0" u="none" strike="noStrike" kern="0" cap="none" spc="0" baseline="0">
                <a:solidFill>
                  <a:srgbClr val="000000"/>
                </a:solidFill>
                <a:uFillTx/>
              </a:defRPr>
            </a:pPr>
            <a:r>
              <a:rPr lang="en-US" altLang="zh-CN" sz="1200" dirty="0"/>
              <a:t>Pray for the Chinese Alpha Course which started on July 23rd. May the Holy Spirit lead us to grow together in love and knowledge, take root in the Rock of Christ downward, and bear the fruit of the Holy Spirit. </a:t>
            </a:r>
          </a:p>
          <a:p>
            <a:pPr lvl="0" algn="just" defTabSz="457200">
              <a:defRPr sz="1800" b="0" i="0" u="none" strike="noStrike" kern="0" cap="none" spc="0" baseline="0">
                <a:solidFill>
                  <a:srgbClr val="000000"/>
                </a:solidFill>
                <a:uFillTx/>
              </a:defRPr>
            </a:pPr>
            <a:r>
              <a:rPr lang="en-US" altLang="zh-CN" sz="1200" dirty="0"/>
              <a:t>Pray for Pastor David, Pray that the Almighty Lord heal him and restore his lung from shortness of breath symptoms.</a:t>
            </a:r>
          </a:p>
          <a:p>
            <a:pPr lvl="0" algn="just" defTabSz="457200">
              <a:defRPr sz="1800" b="0" i="0" u="none" strike="noStrike" kern="0" cap="none" spc="0" baseline="0">
                <a:solidFill>
                  <a:srgbClr val="000000"/>
                </a:solidFill>
                <a:uFillTx/>
              </a:defRPr>
            </a:pPr>
            <a:endParaRPr lang="en-US" altLang="zh-CN" sz="1200" b="1" i="0" u="sng" strike="noStrike" kern="1200" cap="none" spc="0" baseline="0" dirty="0">
              <a:uFillTx/>
              <a:latin typeface="Calibri" panose="020F0502020204030204"/>
            </a:endParaRPr>
          </a:p>
          <a:p>
            <a:pPr lvl="0" algn="just" defTabSz="457200">
              <a:defRPr sz="1800" b="0" i="0" u="none" strike="noStrike" kern="0" cap="none" spc="0" baseline="0">
                <a:solidFill>
                  <a:srgbClr val="000000"/>
                </a:solidFill>
                <a:uFillTx/>
              </a:defRPr>
            </a:pPr>
            <a:r>
              <a:rPr lang="en-US" altLang="zh-CN" b="1" i="0" u="sng" strike="noStrike" kern="1200" cap="none" spc="0" baseline="0" dirty="0">
                <a:uFillTx/>
                <a:latin typeface="Calibri" panose="020F0502020204030204"/>
              </a:rPr>
              <a:t>Church Outreach</a:t>
            </a:r>
          </a:p>
          <a:p>
            <a:pPr marL="171450" lvl="0" indent="-171450" defTabSz="457200">
              <a:buFont typeface="Wingdings" panose="05000000000000000000" pitchFamily="2" charset="2"/>
              <a:buChar char="Ø"/>
              <a:defRPr sz="1800" b="0" i="0" u="none" strike="noStrike" kern="0" cap="none" spc="0" baseline="0">
                <a:solidFill>
                  <a:srgbClr val="000000"/>
                </a:solidFill>
                <a:uFillTx/>
              </a:defRPr>
            </a:pPr>
            <a:r>
              <a:rPr lang="en-US" altLang="zh-CN" sz="1200" b="1" dirty="0">
                <a:latin typeface="Calibri" panose="020F0502020204030204"/>
              </a:rPr>
              <a:t>Street Evangelism </a:t>
            </a:r>
            <a:br>
              <a:rPr lang="en-US" altLang="zh-CN" sz="1200" b="1" dirty="0">
                <a:latin typeface="Calibri" panose="020F0502020204030204"/>
              </a:rPr>
            </a:br>
            <a:r>
              <a:rPr lang="en-US" altLang="zh-CN" sz="1200" dirty="0">
                <a:latin typeface="Calibri" panose="020F0502020204030204"/>
              </a:rPr>
              <a:t>Sat 10.00 am – 12.00 pm</a:t>
            </a:r>
            <a:br>
              <a:rPr lang="en-US" altLang="zh-CN" sz="1200" dirty="0">
                <a:latin typeface="Calibri" panose="020F0502020204030204"/>
              </a:rPr>
            </a:br>
            <a:r>
              <a:rPr lang="en-US" altLang="zh-CN" sz="1200" dirty="0">
                <a:latin typeface="Calibri" panose="020F0502020204030204"/>
              </a:rPr>
              <a:t>Flora: 021 201 9577</a:t>
            </a:r>
          </a:p>
          <a:p>
            <a:pPr marL="171450" lvl="0" indent="-171450" defTabSz="457200">
              <a:buFont typeface="Wingdings" panose="05000000000000000000" pitchFamily="2" charset="2"/>
              <a:buChar char="Ø"/>
              <a:defRPr sz="1800" b="0" i="0" u="none" strike="noStrike" kern="0" cap="none" spc="0" baseline="0">
                <a:solidFill>
                  <a:srgbClr val="000000"/>
                </a:solidFill>
                <a:uFillTx/>
              </a:defRPr>
            </a:pPr>
            <a:r>
              <a:rPr lang="en-US" altLang="zh-CN" sz="1200" b="1" dirty="0">
                <a:latin typeface="Calibri" panose="020F0502020204030204"/>
              </a:rPr>
              <a:t>Music For Kiddies (Japanese)</a:t>
            </a:r>
            <a:br>
              <a:rPr lang="en-US" altLang="zh-CN" sz="1200" b="1" dirty="0">
                <a:latin typeface="Calibri" panose="020F0502020204030204"/>
              </a:rPr>
            </a:br>
            <a:r>
              <a:rPr lang="en-US" altLang="zh-CN" sz="1200" dirty="0">
                <a:latin typeface="Calibri" panose="020F0502020204030204"/>
              </a:rPr>
              <a:t>School terms, every 2</a:t>
            </a:r>
            <a:r>
              <a:rPr lang="en-US" altLang="zh-CN" sz="1200" baseline="30000" dirty="0">
                <a:latin typeface="Calibri" panose="020F0502020204030204"/>
              </a:rPr>
              <a:t>nd</a:t>
            </a:r>
            <a:r>
              <a:rPr lang="en-US" altLang="zh-CN" sz="1200" dirty="0">
                <a:latin typeface="Calibri" panose="020F0502020204030204"/>
              </a:rPr>
              <a:t>, 4</a:t>
            </a:r>
            <a:r>
              <a:rPr lang="en-US" altLang="zh-CN" sz="1200" baseline="30000" dirty="0">
                <a:latin typeface="Calibri" panose="020F0502020204030204"/>
              </a:rPr>
              <a:t>th</a:t>
            </a:r>
            <a:r>
              <a:rPr lang="en-US" altLang="zh-CN" sz="1200" dirty="0">
                <a:latin typeface="Calibri" panose="020F0502020204030204"/>
              </a:rPr>
              <a:t> and 5</a:t>
            </a:r>
            <a:r>
              <a:rPr lang="en-US" altLang="zh-CN" sz="1200" baseline="30000" dirty="0">
                <a:latin typeface="Calibri" panose="020F0502020204030204"/>
              </a:rPr>
              <a:t>th</a:t>
            </a:r>
            <a:r>
              <a:rPr lang="en-US" altLang="zh-CN" sz="1200" dirty="0">
                <a:latin typeface="Calibri" panose="020F0502020204030204"/>
              </a:rPr>
              <a:t> Thurs  10.30 am – 12.00 pm</a:t>
            </a:r>
            <a:br>
              <a:rPr lang="en-NZ" altLang="zh-CN" sz="1200" dirty="0">
                <a:latin typeface="Calibri" panose="020F0502020204030204"/>
              </a:rPr>
            </a:br>
            <a:r>
              <a:rPr lang="en-NZ" altLang="zh-CN" sz="1200" dirty="0">
                <a:latin typeface="Calibri" panose="020F0502020204030204"/>
              </a:rPr>
              <a:t>Maki:</a:t>
            </a:r>
            <a:r>
              <a:rPr lang="zh-CN" altLang="en-US" sz="1200" dirty="0">
                <a:latin typeface="Calibri" panose="020F0502020204030204"/>
              </a:rPr>
              <a:t> </a:t>
            </a:r>
            <a:r>
              <a:rPr lang="en-NZ" altLang="zh-CN" sz="1200" dirty="0">
                <a:latin typeface="Calibri" panose="020F0502020204030204"/>
              </a:rPr>
              <a:t>027</a:t>
            </a:r>
            <a:r>
              <a:rPr lang="zh-CN" altLang="en-US" sz="1200" dirty="0">
                <a:latin typeface="Calibri" panose="020F0502020204030204"/>
              </a:rPr>
              <a:t> </a:t>
            </a:r>
            <a:r>
              <a:rPr lang="en-NZ" altLang="zh-CN" sz="1200" dirty="0">
                <a:latin typeface="Calibri" panose="020F0502020204030204"/>
              </a:rPr>
              <a:t>3803627</a:t>
            </a:r>
            <a:r>
              <a:rPr lang="zh-CN" altLang="en-US" sz="1200" dirty="0">
                <a:latin typeface="Calibri" panose="020F0502020204030204"/>
              </a:rPr>
              <a:t> </a:t>
            </a:r>
            <a:r>
              <a:rPr lang="en-NZ" altLang="zh-CN" sz="1200" dirty="0">
                <a:latin typeface="Calibri" panose="020F0502020204030204"/>
              </a:rPr>
              <a:t>(Japanese)</a:t>
            </a:r>
            <a:r>
              <a:rPr lang="en-US" altLang="zh-CN" sz="1200" dirty="0">
                <a:latin typeface="Calibri" panose="020F0502020204030204"/>
              </a:rPr>
              <a:t> </a:t>
            </a:r>
          </a:p>
          <a:p>
            <a:pPr marL="171450" lvl="0" indent="-171450" defTabSz="457200">
              <a:buFont typeface="Wingdings" panose="05000000000000000000" pitchFamily="2" charset="2"/>
              <a:buChar char="Ø"/>
              <a:defRPr sz="1800" b="0" i="0" u="none" strike="noStrike" kern="0" cap="none" spc="0" baseline="0">
                <a:solidFill>
                  <a:srgbClr val="000000"/>
                </a:solidFill>
                <a:uFillTx/>
              </a:defRPr>
            </a:pPr>
            <a:r>
              <a:rPr lang="en-US" altLang="zh-CN" sz="1200" b="1" dirty="0">
                <a:latin typeface="Calibri" panose="020F0502020204030204"/>
              </a:rPr>
              <a:t>Food Bank </a:t>
            </a:r>
            <a:r>
              <a:rPr lang="en-US" altLang="zh-CN" sz="1200" dirty="0"/>
              <a:t>Contact Caroline/</a:t>
            </a:r>
            <a:r>
              <a:rPr lang="en-US" altLang="zh-CN" sz="1200" dirty="0" err="1"/>
              <a:t>Dalice</a:t>
            </a:r>
            <a:endParaRPr lang="en-US" altLang="zh-CN" sz="1200" b="1" dirty="0">
              <a:latin typeface="Calibri" panose="020F0502020204030204"/>
            </a:endParaRPr>
          </a:p>
          <a:p>
            <a:pPr marL="171450" lvl="0" indent="-171450" defTabSz="457200">
              <a:buFont typeface="Wingdings" panose="05000000000000000000" pitchFamily="2" charset="2"/>
              <a:buChar char="Ø"/>
              <a:defRPr sz="1800" b="0" i="0" u="none" strike="noStrike" kern="0" cap="none" spc="0" baseline="0">
                <a:solidFill>
                  <a:srgbClr val="000000"/>
                </a:solidFill>
                <a:uFillTx/>
              </a:defRPr>
            </a:pPr>
            <a:r>
              <a:rPr lang="en-US" altLang="zh-CN" sz="1200" b="1" dirty="0">
                <a:latin typeface="Calibri" panose="020F0502020204030204"/>
              </a:rPr>
              <a:t>Good News Flower Arrangement</a:t>
            </a:r>
            <a:br>
              <a:rPr lang="en-US" altLang="zh-CN" sz="1200" b="1" dirty="0">
                <a:latin typeface="Calibri" panose="020F0502020204030204"/>
              </a:rPr>
            </a:br>
            <a:r>
              <a:rPr lang="en-US" altLang="zh-CN" sz="1200" dirty="0">
                <a:latin typeface="Calibri" panose="020F0502020204030204"/>
              </a:rPr>
              <a:t>Annie Zhang: 027 3939345</a:t>
            </a:r>
          </a:p>
          <a:p>
            <a:pPr marL="171450" indent="-171450" defTabSz="457200">
              <a:buFont typeface="Wingdings" panose="05000000000000000000" pitchFamily="2" charset="2"/>
              <a:buChar char="Ø"/>
              <a:defRPr sz="1800" b="0" i="0" u="none" strike="noStrike" kern="0" cap="none" spc="0" baseline="0">
                <a:solidFill>
                  <a:srgbClr val="000000"/>
                </a:solidFill>
                <a:uFillTx/>
              </a:defRPr>
            </a:pPr>
            <a:r>
              <a:rPr lang="en-US" altLang="zh-CN" sz="1200" b="1" dirty="0">
                <a:latin typeface="Calibri" panose="020F0502020204030204"/>
              </a:rPr>
              <a:t>Alpha: </a:t>
            </a:r>
          </a:p>
          <a:p>
            <a:pPr defTabSz="457200">
              <a:defRPr sz="1800" b="0" i="0" u="none" strike="noStrike" kern="0" cap="none" spc="0" baseline="0">
                <a:solidFill>
                  <a:srgbClr val="000000"/>
                </a:solidFill>
                <a:uFillTx/>
              </a:defRPr>
            </a:pPr>
            <a:r>
              <a:rPr lang="en-US" altLang="zh-CN" sz="1200" dirty="0">
                <a:latin typeface="Calibri" panose="020F0502020204030204"/>
              </a:rPr>
              <a:t>     every Sunday 11:45-1.30 (Chinese)</a:t>
            </a:r>
          </a:p>
          <a:p>
            <a:pPr marL="171450" indent="-171450" defTabSz="457200">
              <a:buFont typeface="Wingdings" panose="05000000000000000000" pitchFamily="2" charset="2"/>
              <a:buChar char="Ø"/>
              <a:defRPr sz="1800" b="0" i="0" u="none" strike="noStrike" kern="0" cap="none" spc="0" baseline="0">
                <a:solidFill>
                  <a:srgbClr val="000000"/>
                </a:solidFill>
                <a:uFillTx/>
              </a:defRPr>
            </a:pPr>
            <a:r>
              <a:rPr lang="en-US" altLang="zh-CN" sz="1200" b="1" dirty="0">
                <a:latin typeface="Calibri" panose="020F0502020204030204"/>
              </a:rPr>
              <a:t>English Class</a:t>
            </a:r>
            <a:r>
              <a:rPr lang="zh-CN" altLang="en-US" sz="1200" b="1" dirty="0">
                <a:latin typeface="Calibri" panose="020F0502020204030204"/>
              </a:rPr>
              <a:t>：</a:t>
            </a:r>
            <a:endParaRPr lang="en-NZ" altLang="zh-CN" sz="1200" b="1" dirty="0">
              <a:latin typeface="Calibri" panose="020F0502020204030204"/>
            </a:endParaRPr>
          </a:p>
          <a:p>
            <a:pPr defTabSz="457200">
              <a:defRPr sz="1800" b="0" i="0" u="none" strike="noStrike" kern="0" cap="none" spc="0" baseline="0">
                <a:solidFill>
                  <a:srgbClr val="000000"/>
                </a:solidFill>
                <a:uFillTx/>
              </a:defRPr>
            </a:pPr>
            <a:r>
              <a:rPr lang="en-NZ" altLang="zh-CN" sz="1200" b="1" dirty="0">
                <a:latin typeface="Calibri" panose="020F0502020204030204"/>
              </a:rPr>
              <a:t>    </a:t>
            </a:r>
            <a:r>
              <a:rPr lang="en-NZ" altLang="zh-CN" sz="1200" dirty="0">
                <a:latin typeface="Calibri" panose="020F0502020204030204"/>
              </a:rPr>
              <a:t>E</a:t>
            </a:r>
            <a:r>
              <a:rPr lang="en-US" altLang="zh-CN" sz="1200" dirty="0">
                <a:latin typeface="Calibri" panose="020F0502020204030204"/>
              </a:rPr>
              <a:t>very Monday 10-2 pm church</a:t>
            </a:r>
          </a:p>
          <a:p>
            <a:pPr defTabSz="457200">
              <a:defRPr sz="1800" b="0" i="0" u="none" strike="noStrike" kern="0" cap="none" spc="0" baseline="0">
                <a:solidFill>
                  <a:srgbClr val="000000"/>
                </a:solidFill>
                <a:uFillTx/>
              </a:defRPr>
            </a:pPr>
            <a:r>
              <a:rPr lang="en-US" altLang="zh-CN" sz="1200" dirty="0">
                <a:latin typeface="Calibri" panose="020F0502020204030204"/>
              </a:rPr>
              <a:t>    downstairs</a:t>
            </a:r>
          </a:p>
          <a:p>
            <a:pPr defTabSz="457200">
              <a:defRPr sz="1800" b="0" i="0" u="none" strike="noStrike" kern="0" cap="none" spc="0" baseline="0">
                <a:solidFill>
                  <a:srgbClr val="000000"/>
                </a:solidFill>
                <a:uFillTx/>
              </a:defRPr>
            </a:pPr>
            <a:r>
              <a:rPr lang="en-US" altLang="zh-CN" sz="1200" dirty="0">
                <a:latin typeface="Calibri" panose="020F0502020204030204"/>
              </a:rPr>
              <a:t>    </a:t>
            </a:r>
            <a:r>
              <a:rPr lang="en-NZ" altLang="zh-CN" sz="1200" dirty="0">
                <a:latin typeface="Calibri" panose="020F0502020204030204"/>
              </a:rPr>
              <a:t>G</a:t>
            </a:r>
            <a:r>
              <a:rPr lang="en-US" altLang="zh-CN" sz="1200" dirty="0">
                <a:latin typeface="Calibri" panose="020F0502020204030204"/>
              </a:rPr>
              <a:t>race</a:t>
            </a:r>
            <a:r>
              <a:rPr lang="en-NZ" sz="1200" dirty="0"/>
              <a:t> (0226387288)</a:t>
            </a:r>
            <a:endParaRPr lang="en-US" altLang="zh-CN" sz="1200" dirty="0"/>
          </a:p>
          <a:p>
            <a:pPr defTabSz="457200">
              <a:defRPr sz="1800" b="0" i="0" u="none" strike="noStrike" kern="0" cap="none" spc="0" baseline="0">
                <a:solidFill>
                  <a:srgbClr val="000000"/>
                </a:solidFill>
                <a:uFillTx/>
              </a:defRPr>
            </a:pPr>
            <a:endParaRPr lang="en-US" altLang="zh-CN" sz="1200" dirty="0"/>
          </a:p>
        </p:txBody>
      </p:sp>
      <p:grpSp>
        <p:nvGrpSpPr>
          <p:cNvPr id="11" name="Group 10">
            <a:extLst>
              <a:ext uri="{FF2B5EF4-FFF2-40B4-BE49-F238E27FC236}">
                <a16:creationId xmlns:a16="http://schemas.microsoft.com/office/drawing/2014/main" id="{8B8E73C6-4CF0-BB2C-7270-10372FFEA69C}"/>
              </a:ext>
            </a:extLst>
          </p:cNvPr>
          <p:cNvGrpSpPr/>
          <p:nvPr/>
        </p:nvGrpSpPr>
        <p:grpSpPr>
          <a:xfrm>
            <a:off x="6330274" y="119157"/>
            <a:ext cx="2998782" cy="2948807"/>
            <a:chOff x="6203662" y="143221"/>
            <a:chExt cx="2998782" cy="2948807"/>
          </a:xfrm>
        </p:grpSpPr>
        <p:sp>
          <p:nvSpPr>
            <p:cNvPr id="10" name="TextBox 9"/>
            <p:cNvSpPr txBox="1"/>
            <p:nvPr/>
          </p:nvSpPr>
          <p:spPr>
            <a:xfrm>
              <a:off x="6203662" y="143221"/>
              <a:ext cx="2984103" cy="369332"/>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defRPr sz="1800" b="0" i="0" u="none" strike="noStrike" kern="0" cap="none" spc="0" baseline="0">
                  <a:solidFill>
                    <a:srgbClr val="000000"/>
                  </a:solidFill>
                  <a:uFillTx/>
                </a:defRPr>
              </a:pPr>
              <a:r>
                <a:rPr lang="en-NZ" b="1" i="0" u="sng" strike="noStrike" kern="1200" cap="none" spc="0" baseline="0" dirty="0">
                  <a:solidFill>
                    <a:srgbClr val="000000"/>
                  </a:solidFill>
                  <a:uFillTx/>
                  <a:latin typeface="Calibri" panose="020F0502020204030204"/>
                </a:rPr>
                <a:t>NEWS &amp; EVENTS</a:t>
              </a:r>
            </a:p>
          </p:txBody>
        </p:sp>
        <p:sp>
          <p:nvSpPr>
            <p:cNvPr id="15" name="Rectangle: Rounded Corners 14">
              <a:extLst>
                <a:ext uri="{FF2B5EF4-FFF2-40B4-BE49-F238E27FC236}">
                  <a16:creationId xmlns:a16="http://schemas.microsoft.com/office/drawing/2014/main" id="{143D8C71-4C81-45DC-897A-27BD25220AD5}"/>
                </a:ext>
              </a:extLst>
            </p:cNvPr>
            <p:cNvSpPr/>
            <p:nvPr/>
          </p:nvSpPr>
          <p:spPr>
            <a:xfrm>
              <a:off x="6209886" y="264958"/>
              <a:ext cx="2947218" cy="2215991"/>
            </a:xfrm>
            <a:prstGeom prst="roundRect">
              <a:avLst>
                <a:gd name="adj" fmla="val 1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NZ" sz="1100" dirty="0">
                <a:solidFill>
                  <a:schemeClr val="tx1"/>
                </a:solidFill>
              </a:endParaRPr>
            </a:p>
            <a:p>
              <a:pPr algn="just"/>
              <a:endParaRPr lang="en-NZ" sz="1100" dirty="0">
                <a:solidFill>
                  <a:schemeClr val="tx1"/>
                </a:solidFill>
              </a:endParaRPr>
            </a:p>
          </p:txBody>
        </p:sp>
        <p:sp>
          <p:nvSpPr>
            <p:cNvPr id="21" name="Rectangle 20">
              <a:extLst>
                <a:ext uri="{FF2B5EF4-FFF2-40B4-BE49-F238E27FC236}">
                  <a16:creationId xmlns:a16="http://schemas.microsoft.com/office/drawing/2014/main" id="{DD564189-820B-4AE7-85A8-549836811854}"/>
                </a:ext>
              </a:extLst>
            </p:cNvPr>
            <p:cNvSpPr/>
            <p:nvPr/>
          </p:nvSpPr>
          <p:spPr>
            <a:xfrm>
              <a:off x="6218341" y="506705"/>
              <a:ext cx="2984103" cy="2585323"/>
            </a:xfrm>
            <a:prstGeom prst="rect">
              <a:avLst/>
            </a:prstGeom>
          </p:spPr>
          <p:txBody>
            <a:bodyPr wrap="square">
              <a:spAutoFit/>
            </a:bodyPr>
            <a:lstStyle/>
            <a:p>
              <a:pPr algn="just">
                <a:spcBef>
                  <a:spcPts val="600"/>
                </a:spcBef>
              </a:pPr>
              <a:r>
                <a:rPr lang="en-NZ" sz="1600" b="1" u="sng" dirty="0"/>
                <a:t>Encounter </a:t>
              </a:r>
              <a:r>
                <a:rPr lang="en-NZ" sz="1200" b="1" u="sng" dirty="0"/>
                <a:t>(Church Worship &amp; Prayer Evening </a:t>
              </a:r>
              <a:r>
                <a:rPr lang="zh-CN" altLang="en-US" sz="1200" b="1" u="sng" dirty="0"/>
                <a:t>（</a:t>
              </a:r>
              <a:r>
                <a:rPr lang="en-US" altLang="zh-CN" sz="1200" b="1" u="sng" dirty="0"/>
                <a:t>every 1</a:t>
              </a:r>
              <a:r>
                <a:rPr lang="en-US" altLang="zh-CN" sz="1200" b="1" u="sng" baseline="30000" dirty="0"/>
                <a:t>st</a:t>
              </a:r>
              <a:r>
                <a:rPr lang="en-US" altLang="zh-CN" sz="1200" b="1" u="sng" dirty="0"/>
                <a:t> and 3</a:t>
              </a:r>
              <a:r>
                <a:rPr lang="en-US" altLang="zh-CN" sz="1200" b="1" u="sng" baseline="30000" dirty="0"/>
                <a:t>rd</a:t>
              </a:r>
              <a:r>
                <a:rPr lang="en-US" altLang="zh-CN" sz="1200" b="1" u="sng" dirty="0"/>
                <a:t> Sunday Evening)</a:t>
              </a:r>
            </a:p>
            <a:p>
              <a:pPr algn="just">
                <a:spcBef>
                  <a:spcPts val="600"/>
                </a:spcBef>
              </a:pPr>
              <a:r>
                <a:rPr lang="en-US" sz="1200" b="1" dirty="0"/>
                <a:t>10</a:t>
              </a:r>
              <a:r>
                <a:rPr lang="en-US" sz="1200" b="1" baseline="30000" dirty="0"/>
                <a:t>th</a:t>
              </a:r>
              <a:r>
                <a:rPr lang="en-US" sz="1200" b="1" dirty="0"/>
                <a:t> </a:t>
              </a:r>
              <a:r>
                <a:rPr lang="en-NZ" sz="1200" b="1" dirty="0"/>
                <a:t>September (Tonight ) 17</a:t>
              </a:r>
              <a:r>
                <a:rPr lang="en-NZ" sz="1200" b="1" baseline="30000" dirty="0"/>
                <a:t>th</a:t>
              </a:r>
              <a:r>
                <a:rPr lang="en-NZ" sz="1200" b="1" dirty="0"/>
                <a:t>  September</a:t>
              </a:r>
            </a:p>
            <a:p>
              <a:pPr algn="just"/>
              <a:r>
                <a:rPr lang="en-NZ" sz="1200" dirty="0"/>
                <a:t>You may pray in your mother tongue with different language groups. </a:t>
              </a:r>
            </a:p>
            <a:p>
              <a:pPr>
                <a:spcBef>
                  <a:spcPts val="600"/>
                </a:spcBef>
              </a:pPr>
              <a:r>
                <a:rPr lang="en-US" altLang="zh-CN" sz="1600" b="1" u="sng" dirty="0"/>
                <a:t>Other </a:t>
              </a:r>
              <a:r>
                <a:rPr lang="en-NZ" sz="1600" b="1" u="sng" dirty="0"/>
                <a:t>Monthly  Worship Service </a:t>
              </a:r>
              <a:r>
                <a:rPr lang="en-NZ" sz="1200" b="1" u="sng" dirty="0"/>
                <a:t>in Different Languages (once a month)</a:t>
              </a:r>
            </a:p>
            <a:p>
              <a:r>
                <a:rPr lang="en-NZ" sz="1200" b="1" dirty="0"/>
                <a:t>Chinese Service: </a:t>
              </a:r>
            </a:p>
            <a:p>
              <a:r>
                <a:rPr lang="en-NZ" sz="1200" dirty="0"/>
                <a:t>Last Friday 7:30pm (29</a:t>
              </a:r>
              <a:r>
                <a:rPr lang="en-NZ" sz="1200" baseline="30000" dirty="0"/>
                <a:t>th</a:t>
              </a:r>
              <a:r>
                <a:rPr lang="en-NZ" sz="1200" dirty="0"/>
                <a:t> September)</a:t>
              </a:r>
            </a:p>
            <a:p>
              <a:r>
                <a:rPr lang="en-US" sz="1200" b="1" dirty="0"/>
                <a:t>Young Adult Service: </a:t>
              </a:r>
            </a:p>
            <a:p>
              <a:r>
                <a:rPr lang="en-US" sz="1200" dirty="0"/>
                <a:t>Last Sunday 5.30 pm (24</a:t>
              </a:r>
              <a:r>
                <a:rPr lang="en-US" sz="1200" baseline="30000" dirty="0"/>
                <a:t>th</a:t>
              </a:r>
              <a:r>
                <a:rPr lang="en-US" sz="1200" dirty="0"/>
                <a:t> </a:t>
              </a:r>
              <a:r>
                <a:rPr lang="en-NZ" sz="1200" dirty="0"/>
                <a:t>September</a:t>
              </a:r>
              <a:r>
                <a:rPr lang="en-US" sz="1200" dirty="0"/>
                <a:t>) </a:t>
              </a:r>
            </a:p>
            <a:p>
              <a:endParaRPr lang="en-NZ" sz="1200" dirty="0"/>
            </a:p>
          </p:txBody>
        </p:sp>
      </p:grpSp>
      <p:sp>
        <p:nvSpPr>
          <p:cNvPr id="9" name="Rectangle: Rounded Corners 8">
            <a:extLst>
              <a:ext uri="{FF2B5EF4-FFF2-40B4-BE49-F238E27FC236}">
                <a16:creationId xmlns:a16="http://schemas.microsoft.com/office/drawing/2014/main" id="{FA2FA398-8815-451B-AA34-3B5674A1E2FC}"/>
              </a:ext>
            </a:extLst>
          </p:cNvPr>
          <p:cNvSpPr/>
          <p:nvPr/>
        </p:nvSpPr>
        <p:spPr>
          <a:xfrm>
            <a:off x="129650" y="4917634"/>
            <a:ext cx="5710084" cy="774099"/>
          </a:xfrm>
          <a:prstGeom prst="roundRect">
            <a:avLst>
              <a:gd name="adj" fmla="val 170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1800"/>
              </a:spcBef>
            </a:pPr>
            <a:endParaRPr lang="en-US" altLang="zh-CN" sz="1200" b="1" u="sng" dirty="0">
              <a:solidFill>
                <a:schemeClr val="tx1"/>
              </a:solidFill>
            </a:endParaRPr>
          </a:p>
          <a:p>
            <a:r>
              <a:rPr lang="en-US" altLang="zh-CN" sz="1200" b="1" u="sng" dirty="0">
                <a:solidFill>
                  <a:schemeClr val="tx1"/>
                </a:solidFill>
              </a:rPr>
              <a:t>Food Bank Contact</a:t>
            </a:r>
          </a:p>
          <a:p>
            <a:r>
              <a:rPr lang="en-NZ" altLang="zh-CN" sz="1200" dirty="0">
                <a:solidFill>
                  <a:schemeClr val="tx1"/>
                </a:solidFill>
              </a:rPr>
              <a:t>Caroline La </a:t>
            </a:r>
            <a:r>
              <a:rPr lang="en-US" altLang="zh-CN" sz="1200" dirty="0">
                <a:solidFill>
                  <a:schemeClr val="tx1"/>
                </a:solidFill>
              </a:rPr>
              <a:t>Grange: 021 124 6996, </a:t>
            </a:r>
            <a:r>
              <a:rPr lang="en-US" altLang="zh-CN" sz="1200" dirty="0">
                <a:solidFill>
                  <a:schemeClr val="tx1"/>
                </a:solidFill>
                <a:hlinkClick r:id="rId6"/>
              </a:rPr>
              <a:t>carolinelagrange7@gmail.com</a:t>
            </a:r>
            <a:endParaRPr lang="en-US" altLang="zh-CN" sz="1200" dirty="0">
              <a:solidFill>
                <a:schemeClr val="tx1"/>
              </a:solidFill>
            </a:endParaRPr>
          </a:p>
          <a:p>
            <a:r>
              <a:rPr lang="en-US" sz="1200" dirty="0" err="1">
                <a:solidFill>
                  <a:schemeClr val="tx1"/>
                </a:solidFill>
              </a:rPr>
              <a:t>Dalice</a:t>
            </a:r>
            <a:r>
              <a:rPr lang="en-US" sz="1200" dirty="0">
                <a:solidFill>
                  <a:schemeClr val="tx1"/>
                </a:solidFill>
              </a:rPr>
              <a:t> Yang: 022 065 1109, </a:t>
            </a:r>
            <a:r>
              <a:rPr lang="en-NZ" sz="1200" dirty="0">
                <a:solidFill>
                  <a:schemeClr val="tx1"/>
                </a:solidFill>
                <a:hlinkClick r:id="rId7"/>
              </a:rPr>
              <a:t>yangjie625@gmail.com</a:t>
            </a:r>
            <a:endParaRPr lang="en-NZ" sz="1200" dirty="0">
              <a:solidFill>
                <a:schemeClr val="tx1"/>
              </a:solidFill>
            </a:endParaRPr>
          </a:p>
          <a:p>
            <a:endParaRPr lang="en-US" altLang="zh-CN" sz="1200" b="1" u="sng" dirty="0">
              <a:solidFill>
                <a:schemeClr val="tx1"/>
              </a:solidFill>
            </a:endParaRPr>
          </a:p>
        </p:txBody>
      </p:sp>
      <p:cxnSp>
        <p:nvCxnSpPr>
          <p:cNvPr id="7" name="Straight Connector 6">
            <a:extLst>
              <a:ext uri="{FF2B5EF4-FFF2-40B4-BE49-F238E27FC236}">
                <a16:creationId xmlns:a16="http://schemas.microsoft.com/office/drawing/2014/main" id="{EE29EA7A-19F6-43E2-8F40-26B2CB8BF89E}"/>
              </a:ext>
            </a:extLst>
          </p:cNvPr>
          <p:cNvCxnSpPr>
            <a:cxnSpLocks/>
          </p:cNvCxnSpPr>
          <p:nvPr/>
        </p:nvCxnSpPr>
        <p:spPr>
          <a:xfrm>
            <a:off x="2389765" y="7882079"/>
            <a:ext cx="33731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0C70DA4-31C8-4C02-83EF-4196C244F0B7}"/>
              </a:ext>
            </a:extLst>
          </p:cNvPr>
          <p:cNvCxnSpPr>
            <a:cxnSpLocks/>
          </p:cNvCxnSpPr>
          <p:nvPr/>
        </p:nvCxnSpPr>
        <p:spPr>
          <a:xfrm>
            <a:off x="2377666" y="7418394"/>
            <a:ext cx="3385271" cy="0"/>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ECB18595-2D78-4E45-8298-93FAE1738578}"/>
              </a:ext>
            </a:extLst>
          </p:cNvPr>
          <p:cNvSpPr txBox="1"/>
          <p:nvPr/>
        </p:nvSpPr>
        <p:spPr>
          <a:xfrm>
            <a:off x="9355325" y="7335775"/>
            <a:ext cx="2908527" cy="1092607"/>
          </a:xfrm>
          <a:prstGeom prst="rect">
            <a:avLst/>
          </a:prstGeom>
          <a:noFill/>
        </p:spPr>
        <p:txBody>
          <a:bodyPr wrap="square">
            <a:spAutoFit/>
          </a:bodyPr>
          <a:lstStyle/>
          <a:p>
            <a:pPr marL="0" marR="0" lvl="0" indent="0" defTabSz="457200" rtl="0" fontAlgn="auto" hangingPunct="1">
              <a:lnSpc>
                <a:spcPct val="100000"/>
              </a:lnSpc>
              <a:spcBef>
                <a:spcPts val="600"/>
              </a:spcBef>
              <a:spcAft>
                <a:spcPts val="0"/>
              </a:spcAft>
              <a:buNone/>
              <a:defRPr sz="1800" b="0" i="0" u="none" strike="noStrike" kern="0" cap="none" spc="0" baseline="0">
                <a:solidFill>
                  <a:srgbClr val="000000"/>
                </a:solidFill>
                <a:uFillTx/>
              </a:defRPr>
            </a:pPr>
            <a:endParaRPr lang="en-US" altLang="zh-CN" sz="1200" i="1" dirty="0"/>
          </a:p>
          <a:p>
            <a:pPr marL="0" marR="0" lvl="0" indent="0" defTabSz="457200" rtl="0" fontAlgn="auto" hangingPunct="1">
              <a:lnSpc>
                <a:spcPct val="100000"/>
              </a:lnSpc>
              <a:spcBef>
                <a:spcPts val="600"/>
              </a:spcBef>
              <a:spcAft>
                <a:spcPts val="0"/>
              </a:spcAft>
              <a:buNone/>
              <a:defRPr sz="1800" b="0" i="0" u="none" strike="noStrike" kern="0" cap="none" spc="0" baseline="0">
                <a:solidFill>
                  <a:srgbClr val="000000"/>
                </a:solidFill>
                <a:uFillTx/>
              </a:defRPr>
            </a:pPr>
            <a:r>
              <a:rPr lang="en-US" altLang="zh-CN" sz="1200" i="1" dirty="0"/>
              <a:t>Contact </a:t>
            </a:r>
            <a:r>
              <a:rPr lang="en-US" altLang="zh-CN" sz="1200" b="1" i="1" dirty="0"/>
              <a:t>pastor David Yeh/Wendy </a:t>
            </a:r>
            <a:r>
              <a:rPr lang="en-US" altLang="zh-CN" sz="1200" i="1" dirty="0"/>
              <a:t>for the special/urgent prayer requests. Our </a:t>
            </a:r>
            <a:r>
              <a:rPr lang="en-US" altLang="zh-CN" sz="1200" b="1" i="1" dirty="0"/>
              <a:t>Prayer Ministry Team</a:t>
            </a:r>
            <a:r>
              <a:rPr lang="en-US" altLang="zh-CN" sz="1200" i="1" dirty="0"/>
              <a:t> will pray for you upon your requests.</a:t>
            </a:r>
          </a:p>
        </p:txBody>
      </p:sp>
      <p:sp>
        <p:nvSpPr>
          <p:cNvPr id="2" name="Rectangle: Rounded Corners 1">
            <a:extLst>
              <a:ext uri="{FF2B5EF4-FFF2-40B4-BE49-F238E27FC236}">
                <a16:creationId xmlns:a16="http://schemas.microsoft.com/office/drawing/2014/main" id="{719AB279-633D-3261-90D3-4CC0BE6F1C07}"/>
              </a:ext>
            </a:extLst>
          </p:cNvPr>
          <p:cNvSpPr/>
          <p:nvPr/>
        </p:nvSpPr>
        <p:spPr>
          <a:xfrm>
            <a:off x="6344953" y="5691733"/>
            <a:ext cx="2676855" cy="1092608"/>
          </a:xfrm>
          <a:prstGeom prst="roundRect">
            <a:avLst>
              <a:gd name="adj" fmla="val 650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u="sng" dirty="0">
                <a:solidFill>
                  <a:prstClr val="black"/>
                </a:solidFill>
                <a:latin typeface="Calibri"/>
                <a:ea typeface="等线" panose="02010600030101010101" pitchFamily="2" charset="-122"/>
              </a:rPr>
              <a:t>Paint Party</a:t>
            </a:r>
          </a:p>
          <a:p>
            <a:pPr algn="ctr"/>
            <a:r>
              <a:rPr lang="en-US" altLang="zh-CN" sz="1200" dirty="0">
                <a:solidFill>
                  <a:prstClr val="black"/>
                </a:solidFill>
                <a:latin typeface="Calibri"/>
                <a:ea typeface="等线" panose="02010600030101010101" pitchFamily="2" charset="-122"/>
              </a:rPr>
              <a:t>A break from busy life, </a:t>
            </a:r>
          </a:p>
          <a:p>
            <a:pPr algn="ctr"/>
            <a:r>
              <a:rPr lang="en-US" altLang="zh-CN" sz="1200" dirty="0">
                <a:solidFill>
                  <a:prstClr val="black"/>
                </a:solidFill>
                <a:latin typeface="Calibri"/>
                <a:ea typeface="等线" panose="02010600030101010101" pitchFamily="2" charset="-122"/>
              </a:rPr>
              <a:t>all supplements provided,</a:t>
            </a:r>
          </a:p>
          <a:p>
            <a:pPr algn="ctr"/>
            <a:r>
              <a:rPr lang="en-US" altLang="zh-CN" sz="1200" dirty="0">
                <a:solidFill>
                  <a:prstClr val="black"/>
                </a:solidFill>
                <a:latin typeface="Calibri"/>
                <a:ea typeface="等线" panose="02010600030101010101" pitchFamily="2" charset="-122"/>
              </a:rPr>
              <a:t>16 September(Next Saturday)</a:t>
            </a:r>
          </a:p>
          <a:p>
            <a:pPr algn="ctr"/>
            <a:r>
              <a:rPr lang="en-US" altLang="zh-CN" sz="1200" dirty="0">
                <a:solidFill>
                  <a:prstClr val="black"/>
                </a:solidFill>
                <a:latin typeface="Calibri"/>
                <a:ea typeface="等线" panose="02010600030101010101" pitchFamily="2" charset="-122"/>
              </a:rPr>
              <a:t> 10-1pm @ MBCC, free </a:t>
            </a:r>
          </a:p>
        </p:txBody>
      </p:sp>
      <p:sp>
        <p:nvSpPr>
          <p:cNvPr id="3" name="Rectangle: Rounded Corners 2">
            <a:extLst>
              <a:ext uri="{FF2B5EF4-FFF2-40B4-BE49-F238E27FC236}">
                <a16:creationId xmlns:a16="http://schemas.microsoft.com/office/drawing/2014/main" id="{885DC5CB-BAD2-4333-EBFD-E0109219EB66}"/>
              </a:ext>
            </a:extLst>
          </p:cNvPr>
          <p:cNvSpPr/>
          <p:nvPr/>
        </p:nvSpPr>
        <p:spPr>
          <a:xfrm>
            <a:off x="6344953" y="2948245"/>
            <a:ext cx="2676855" cy="1038044"/>
          </a:xfrm>
          <a:prstGeom prst="roundRect">
            <a:avLst>
              <a:gd name="adj" fmla="val 650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u="sng" dirty="0">
                <a:solidFill>
                  <a:schemeClr val="tx1"/>
                </a:solidFill>
              </a:rPr>
              <a:t>Life Group Leaders Meeting:</a:t>
            </a:r>
            <a:endParaRPr lang="en-US" altLang="zh-CN" sz="1400" b="1" u="sng" dirty="0">
              <a:solidFill>
                <a:schemeClr val="tx1"/>
              </a:solidFill>
              <a:highlight>
                <a:srgbClr val="FFFF00"/>
              </a:highlight>
            </a:endParaRPr>
          </a:p>
          <a:p>
            <a:pPr algn="ctr"/>
            <a:r>
              <a:rPr lang="en-US" altLang="zh-CN" sz="1200" dirty="0">
                <a:solidFill>
                  <a:schemeClr val="tx1"/>
                </a:solidFill>
              </a:rPr>
              <a:t>next Sunday(17</a:t>
            </a:r>
            <a:r>
              <a:rPr lang="en-US" altLang="zh-CN" sz="1200" baseline="30000" dirty="0">
                <a:solidFill>
                  <a:schemeClr val="tx1"/>
                </a:solidFill>
              </a:rPr>
              <a:t>th</a:t>
            </a:r>
            <a:r>
              <a:rPr lang="en-US" altLang="zh-CN" sz="1200" dirty="0">
                <a:solidFill>
                  <a:schemeClr val="tx1"/>
                </a:solidFill>
              </a:rPr>
              <a:t> September) </a:t>
            </a:r>
          </a:p>
          <a:p>
            <a:pPr algn="ctr"/>
            <a:r>
              <a:rPr lang="en-US" altLang="zh-CN" sz="1200" dirty="0">
                <a:solidFill>
                  <a:schemeClr val="tx1"/>
                </a:solidFill>
              </a:rPr>
              <a:t>after service</a:t>
            </a:r>
          </a:p>
          <a:p>
            <a:pPr algn="ctr"/>
            <a:r>
              <a:rPr lang="en-US" altLang="zh-CN" sz="1200" dirty="0">
                <a:solidFill>
                  <a:schemeClr val="tx1"/>
                </a:solidFill>
              </a:rPr>
              <a:t>@lounge</a:t>
            </a:r>
          </a:p>
        </p:txBody>
      </p:sp>
      <p:sp>
        <p:nvSpPr>
          <p:cNvPr id="12" name="Rectangle: Rounded Corners 11">
            <a:extLst>
              <a:ext uri="{FF2B5EF4-FFF2-40B4-BE49-F238E27FC236}">
                <a16:creationId xmlns:a16="http://schemas.microsoft.com/office/drawing/2014/main" id="{4BEFCB6A-8C0A-A8B2-5BA8-1ECE79727804}"/>
              </a:ext>
            </a:extLst>
          </p:cNvPr>
          <p:cNvSpPr/>
          <p:nvPr/>
        </p:nvSpPr>
        <p:spPr>
          <a:xfrm>
            <a:off x="6344953" y="4235591"/>
            <a:ext cx="2658079" cy="1206840"/>
          </a:xfrm>
          <a:prstGeom prst="roundRect">
            <a:avLst>
              <a:gd name="adj" fmla="val 650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b="1" u="sng" dirty="0">
                <a:solidFill>
                  <a:schemeClr val="tx1"/>
                </a:solidFill>
              </a:rPr>
              <a:t>Healing Trauma Ministry</a:t>
            </a:r>
          </a:p>
          <a:p>
            <a:pPr algn="ctr"/>
            <a:r>
              <a:rPr lang="en-US" altLang="zh-CN" sz="1200" dirty="0">
                <a:solidFill>
                  <a:schemeClr val="tx1"/>
                </a:solidFill>
              </a:rPr>
              <a:t>A healing and Prayer Workshop,</a:t>
            </a:r>
          </a:p>
          <a:p>
            <a:pPr algn="ctr"/>
            <a:r>
              <a:rPr lang="en-US" altLang="zh-CN" sz="1200" dirty="0">
                <a:solidFill>
                  <a:schemeClr val="tx1"/>
                </a:solidFill>
              </a:rPr>
              <a:t>From 6 September,5 weeks, </a:t>
            </a:r>
          </a:p>
          <a:p>
            <a:pPr algn="ctr"/>
            <a:r>
              <a:rPr lang="en-US" altLang="zh-CN" sz="1200" dirty="0">
                <a:solidFill>
                  <a:schemeClr val="tx1"/>
                </a:solidFill>
              </a:rPr>
              <a:t>each Wednesdays: </a:t>
            </a:r>
          </a:p>
          <a:p>
            <a:pPr algn="ctr"/>
            <a:r>
              <a:rPr lang="en-US" altLang="zh-CN" sz="1200" dirty="0">
                <a:solidFill>
                  <a:schemeClr val="tx1"/>
                </a:solidFill>
              </a:rPr>
              <a:t>6:30-9pm @MBCC</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2BF3FC9BC1CC048BB3588478BDE664E" ma:contentTypeVersion="10" ma:contentTypeDescription="Create a new document." ma:contentTypeScope="" ma:versionID="2565e56f5352d2d7b78741311bd992b1">
  <xsd:schema xmlns:xsd="http://www.w3.org/2001/XMLSchema" xmlns:xs="http://www.w3.org/2001/XMLSchema" xmlns:p="http://schemas.microsoft.com/office/2006/metadata/properties" xmlns:ns2="c2d9cb71-a9ca-481f-99f2-00284961d3fc" targetNamespace="http://schemas.microsoft.com/office/2006/metadata/properties" ma:root="true" ma:fieldsID="83ac8d19199bcdc3d09deacc396ec60d" ns2:_="">
    <xsd:import namespace="c2d9cb71-a9ca-481f-99f2-00284961d3f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d9cb71-a9ca-481f-99f2-00284961d3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308ED4-089B-4679-804A-E7D683F13F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d9cb71-a9ca-481f-99f2-00284961d3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A165623-34FF-489C-8487-16FE56101470}">
  <ds:schemaRefs>
    <ds:schemaRef ds:uri="http://schemas.microsoft.com/office/2006/documentManagement/types"/>
    <ds:schemaRef ds:uri="http://purl.org/dc/dcmitype/"/>
    <ds:schemaRef ds:uri="http://schemas.microsoft.com/office/infopath/2007/PartnerControls"/>
    <ds:schemaRef ds:uri="http://www.w3.org/XML/1998/namespace"/>
    <ds:schemaRef ds:uri="c2d9cb71-a9ca-481f-99f2-00284961d3fc"/>
    <ds:schemaRef ds:uri="http://purl.org/dc/elements/1.1/"/>
    <ds:schemaRef ds:uri="http://purl.org/dc/term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4ABF8288-8C98-4D28-8021-499E32BCE44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Office%20Theme</Template>
  <TotalTime>97986</TotalTime>
  <Words>1297</Words>
  <Application>Microsoft Office PowerPoint</Application>
  <PresentationFormat>Custom</PresentationFormat>
  <Paragraphs>115</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DengXian</vt:lpstr>
      <vt:lpstr>Arial</vt:lpstr>
      <vt:lpstr>Calibri</vt:lpstr>
      <vt:lpstr>Calibri Light</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 Branc</dc:creator>
  <cp:lastModifiedBy>Office</cp:lastModifiedBy>
  <cp:revision>3184</cp:revision>
  <cp:lastPrinted>2023-09-07T23:46:41Z</cp:lastPrinted>
  <dcterms:created xsi:type="dcterms:W3CDTF">2016-04-12T21:55:00Z</dcterms:created>
  <dcterms:modified xsi:type="dcterms:W3CDTF">2023-09-07T23:46:45Z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2052-10.1.0.6393</vt:lpwstr>
  </property>
  <property fmtid="{D5CDD505-2E9C-101B-9397-08002B2CF9AE}" pid="3" name="ContentTypeId">
    <vt:lpwstr>0x010100B2BF3FC9BC1CC048BB3588478BDE664E</vt:lpwstr>
  </property>
</Properties>
</file>